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D9869-6162-4390-851A-7B6C96E00949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5F90F-472B-4786-8CEA-AA3760FC5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14795-93D5-41E7-9BB5-BCDD0E21210D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AEE5A-1E34-4E57-8C46-220301628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51DF3-ED9E-43DF-9072-767B76E85628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57FDA-8C90-4431-8F0F-F36967DBC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55857-475C-498B-A3E5-1F1081FF07A6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C10BA-B759-413F-8988-A8D61690E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8FBC-AB2A-4E61-82AA-5FF9863EA981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3DDF7-2C08-43CA-9AAE-69CC2D22F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54279-AD95-434C-91CB-F1F0DDFFD91D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DA7C9-1A03-490B-95F4-6BA82D4A4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F3606-7A8E-4826-A1A6-C969D6FA11F1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43E63-2D67-4A6B-BCFC-5201038EC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A0B1B-308D-4199-B4EB-A908FAE8A7DB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96F6F-E24E-4951-B715-058F777C4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A674F-AD53-4BA5-9FF6-349BE60608F7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52E5A-E722-41A4-A8DF-97AAB661D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B7D0E-6B9E-4923-8082-AC652E728228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D7494-DB07-48CF-953D-C02A7EE8E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D939C-87A7-4A1C-A3B9-407D4D6E156B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E3C2A-2E0A-42A9-B37D-E1FB45E31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3D3CCE-C4BF-425F-90F0-1D398BFB52A8}" type="datetimeFigureOut">
              <a:rPr lang="ru-RU"/>
              <a:pPr>
                <a:defRPr/>
              </a:pPr>
              <a:t>20.07.2016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23E653-5819-4787-B5F4-ADB2F768C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549275"/>
            <a:ext cx="7993062" cy="3743325"/>
          </a:xfrm>
          <a:ln>
            <a:noFill/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9600" b="1" i="1" dirty="0" smtClean="0">
                <a:solidFill>
                  <a:srgbClr val="002060"/>
                </a:solidFill>
              </a:rPr>
              <a:t>Родники </a:t>
            </a:r>
            <a:r>
              <a:rPr lang="ru-RU" sz="9600" b="1" i="1" dirty="0" err="1" smtClean="0">
                <a:solidFill>
                  <a:srgbClr val="002060"/>
                </a:solidFill>
              </a:rPr>
              <a:t>Сарова</a:t>
            </a:r>
            <a:endParaRPr lang="ru-RU" sz="9600" b="1" i="1" dirty="0">
              <a:solidFill>
                <a:srgbClr val="00206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5157788"/>
            <a:ext cx="6400800" cy="1273175"/>
          </a:xfrm>
        </p:spPr>
        <p:txBody>
          <a:bodyPr/>
          <a:lstStyle/>
          <a:p>
            <a:r>
              <a:rPr lang="ru-RU" sz="1600" smtClean="0">
                <a:solidFill>
                  <a:srgbClr val="FF0000"/>
                </a:solidFill>
              </a:rPr>
              <a:t>МБДОУ « Детский сад №6»</a:t>
            </a:r>
          </a:p>
          <a:p>
            <a:r>
              <a:rPr lang="ru-RU" sz="1600" smtClean="0">
                <a:solidFill>
                  <a:srgbClr val="FF0000"/>
                </a:solidFill>
              </a:rPr>
              <a:t>Воспитатель: Головкина Г.А.</a:t>
            </a:r>
          </a:p>
          <a:p>
            <a:endParaRPr lang="ru-RU" sz="1600" smtClean="0">
              <a:solidFill>
                <a:srgbClr val="FF0000"/>
              </a:solidFill>
            </a:endParaRPr>
          </a:p>
          <a:p>
            <a:r>
              <a:rPr lang="ru-RU" sz="1600" smtClean="0">
                <a:solidFill>
                  <a:srgbClr val="FF0000"/>
                </a:solidFill>
              </a:rPr>
              <a:t>Г. Саров</a:t>
            </a:r>
          </a:p>
          <a:p>
            <a:endParaRPr lang="ru-RU" sz="1600" smtClean="0">
              <a:solidFill>
                <a:srgbClr val="FF0000"/>
              </a:solidFill>
            </a:endParaRPr>
          </a:p>
          <a:p>
            <a:endParaRPr lang="ru-RU" sz="16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6334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Монастырская </a:t>
            </a:r>
            <a:r>
              <a:rPr lang="ru-RU" b="1" i="1" dirty="0" smtClean="0">
                <a:solidFill>
                  <a:srgbClr val="002060"/>
                </a:solidFill>
              </a:rPr>
              <a:t>площадь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 начала 20 и 21 веков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2530" name="Содержимое 4" descr="48367_original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500174"/>
            <a:ext cx="4373605" cy="3078179"/>
          </a:xfrm>
          <a:ln w="31750">
            <a:solidFill>
              <a:srgbClr val="002060"/>
            </a:solidFill>
          </a:ln>
        </p:spPr>
      </p:pic>
      <p:pic>
        <p:nvPicPr>
          <p:cNvPr id="22531" name="Содержимое 5" descr="5Tower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5" y="3284538"/>
            <a:ext cx="4111624" cy="3168650"/>
          </a:xfrm>
          <a:ln w="3175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6" descr="lr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6921500" cy="5191125"/>
          </a:xfrm>
          <a:prstGeom prst="rect">
            <a:avLst/>
          </a:prstGeom>
          <a:noFill/>
          <a:ln w="317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Спасибо за внимание!</a:t>
            </a:r>
            <a:endParaRPr lang="ru-RU" sz="40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Преподобный Серафим </a:t>
            </a:r>
            <a:r>
              <a:rPr lang="ru-RU" b="1" dirty="0" err="1" smtClean="0">
                <a:solidFill>
                  <a:srgbClr val="C00000"/>
                </a:solidFill>
              </a:rPr>
              <a:t>Саровский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4338" name="Содержимое 3" descr="75997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7422" y="971887"/>
            <a:ext cx="4714908" cy="5625763"/>
          </a:xfrm>
          <a:ln w="3175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Родник на Ближней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Пустынке</a:t>
            </a:r>
            <a:endParaRPr lang="ru-RU" sz="4000" b="1" i="1" dirty="0" smtClean="0">
              <a:solidFill>
                <a:srgbClr val="002060"/>
              </a:solidFill>
            </a:endParaRPr>
          </a:p>
        </p:txBody>
      </p:sp>
      <p:pic>
        <p:nvPicPr>
          <p:cNvPr id="15362" name="Содержимое 5" descr="gallery_file_77_b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052513"/>
            <a:ext cx="4188684" cy="3090867"/>
          </a:xfrm>
          <a:noFill/>
          <a:ln w="31750">
            <a:solidFill>
              <a:srgbClr val="0070C0"/>
            </a:solidFill>
          </a:ln>
        </p:spPr>
      </p:pic>
      <p:pic>
        <p:nvPicPr>
          <p:cNvPr id="15363" name="Содержимое 6" descr="0b6220a0edfa4f3e86904a547d4d16e7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1999" y="3357142"/>
            <a:ext cx="4416425" cy="3311946"/>
          </a:xfrm>
          <a:ln w="3175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2060"/>
                </a:solidFill>
              </a:rPr>
              <a:t>Приезд Императорской семьи в </a:t>
            </a:r>
            <a:r>
              <a:rPr lang="ru-RU" b="1" i="1" dirty="0" err="1" smtClean="0">
                <a:solidFill>
                  <a:srgbClr val="002060"/>
                </a:solidFill>
              </a:rPr>
              <a:t>Саров</a:t>
            </a:r>
            <a:r>
              <a:rPr lang="ru-RU" b="1" i="1" dirty="0" smtClean="0">
                <a:solidFill>
                  <a:srgbClr val="002060"/>
                </a:solidFill>
              </a:rPr>
              <a:t> 1903г.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6386" name="Содержимое 6" descr="24.jpe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940" y="2357430"/>
            <a:ext cx="4161848" cy="3016258"/>
          </a:xfrm>
          <a:ln w="31750">
            <a:solidFill>
              <a:srgbClr val="002060"/>
            </a:solidFill>
          </a:ln>
        </p:spPr>
      </p:pic>
      <p:pic>
        <p:nvPicPr>
          <p:cNvPr id="16387" name="Содержимое 7" descr="33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6314" y="2376720"/>
            <a:ext cx="4129086" cy="2996967"/>
          </a:xfrm>
          <a:ln w="3175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922338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Ближняя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Пустынка</a:t>
            </a: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в настоящее время</a:t>
            </a:r>
            <a:endParaRPr lang="ru-RU" sz="4000" b="1" i="1" dirty="0" smtClean="0">
              <a:solidFill>
                <a:srgbClr val="002060"/>
              </a:solidFill>
            </a:endParaRPr>
          </a:p>
        </p:txBody>
      </p:sp>
      <p:pic>
        <p:nvPicPr>
          <p:cNvPr id="17410" name="Содержимое 4" descr="1Short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1285860"/>
            <a:ext cx="3906838" cy="5208588"/>
          </a:xfrm>
          <a:ln w="31750">
            <a:solidFill>
              <a:srgbClr val="002060"/>
            </a:solidFill>
          </a:ln>
        </p:spPr>
      </p:pic>
      <p:pic>
        <p:nvPicPr>
          <p:cNvPr id="17411" name="Содержимое 5" descr="134290854456737115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2133600"/>
            <a:ext cx="4473575" cy="3355975"/>
          </a:xfrm>
          <a:ln w="3175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«Серебряные ключи»</a:t>
            </a:r>
          </a:p>
        </p:txBody>
      </p:sp>
      <p:pic>
        <p:nvPicPr>
          <p:cNvPr id="18434" name="Содержимое 4" descr="280-F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071546"/>
            <a:ext cx="4120651" cy="3090867"/>
          </a:xfrm>
          <a:ln w="31750">
            <a:solidFill>
              <a:srgbClr val="002060"/>
            </a:solidFill>
          </a:ln>
        </p:spPr>
      </p:pic>
      <p:pic>
        <p:nvPicPr>
          <p:cNvPr id="18435" name="Содержимое 5" descr="1263324743_ime44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3284538"/>
            <a:ext cx="4394200" cy="3236912"/>
          </a:xfrm>
          <a:ln w="3175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Содержимое 7" descr="0_66d0f_a8ec09f1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27183" y="928670"/>
            <a:ext cx="3789504" cy="5522289"/>
          </a:xfrm>
          <a:ln w="31750">
            <a:solidFill>
              <a:srgbClr val="C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571604" y="0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Старец Серафим</a:t>
            </a:r>
            <a:endParaRPr lang="ru-RU" sz="40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24863" cy="85090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Источник преподобного 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Серафима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Саровского</a:t>
            </a:r>
            <a:endParaRPr lang="ru-RU" sz="4000" b="1" i="1" dirty="0" smtClean="0">
              <a:solidFill>
                <a:srgbClr val="002060"/>
              </a:solidFill>
            </a:endParaRPr>
          </a:p>
        </p:txBody>
      </p:sp>
      <p:pic>
        <p:nvPicPr>
          <p:cNvPr id="20482" name="Содержимое 4" descr="1229018369_chudo.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500174"/>
            <a:ext cx="4392613" cy="3293391"/>
          </a:xfrm>
          <a:ln w="31750">
            <a:solidFill>
              <a:srgbClr val="002060"/>
            </a:solidFill>
          </a:ln>
        </p:spPr>
      </p:pic>
      <p:pic>
        <p:nvPicPr>
          <p:cNvPr id="20483" name="Содержимое 5" descr="76469061_87209964_orig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08629" y="3286124"/>
            <a:ext cx="4119471" cy="3263901"/>
          </a:xfrm>
          <a:ln w="3175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8786874" cy="114300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Храм в честь иконы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 «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Живоносный</a:t>
            </a:r>
            <a:r>
              <a:rPr lang="ru-RU" sz="4000" b="1" i="1" dirty="0" smtClean="0">
                <a:solidFill>
                  <a:srgbClr val="002060"/>
                </a:solidFill>
              </a:rPr>
              <a:t> источник»</a:t>
            </a:r>
          </a:p>
        </p:txBody>
      </p:sp>
      <p:pic>
        <p:nvPicPr>
          <p:cNvPr id="21506" name="Содержимое 6" descr="6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62" y="1571612"/>
            <a:ext cx="7102497" cy="4994497"/>
          </a:xfrm>
          <a:ln w="3175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51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Родники Сарова</vt:lpstr>
      <vt:lpstr>Преподобный Серафим Саровский</vt:lpstr>
      <vt:lpstr>Родник на Ближней Пустынке</vt:lpstr>
      <vt:lpstr>Приезд Императорской семьи в Саров 1903г.</vt:lpstr>
      <vt:lpstr>Ближняя Пустынка  в настоящее время</vt:lpstr>
      <vt:lpstr>«Серебряные ключи»</vt:lpstr>
      <vt:lpstr>Слайд 7</vt:lpstr>
      <vt:lpstr>Источник преподобного  Серафима Саровского</vt:lpstr>
      <vt:lpstr>Храм в честь иконы  «Живоносный источник»</vt:lpstr>
      <vt:lpstr>Монастырская площадь  начала 20 и 21 веков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Родники Сарова</dc:title>
  <dc:creator>АЛЕКС</dc:creator>
  <cp:lastModifiedBy>Алекс</cp:lastModifiedBy>
  <cp:revision>18</cp:revision>
  <dcterms:created xsi:type="dcterms:W3CDTF">2015-03-14T16:14:19Z</dcterms:created>
  <dcterms:modified xsi:type="dcterms:W3CDTF">2016-07-20T19:35:34Z</dcterms:modified>
</cp:coreProperties>
</file>