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sldIdLst>
    <p:sldId id="256" r:id="rId2"/>
    <p:sldId id="268" r:id="rId3"/>
    <p:sldId id="300" r:id="rId4"/>
    <p:sldId id="301" r:id="rId5"/>
    <p:sldId id="309" r:id="rId6"/>
    <p:sldId id="272" r:id="rId7"/>
    <p:sldId id="274" r:id="rId8"/>
    <p:sldId id="291" r:id="rId9"/>
    <p:sldId id="297" r:id="rId10"/>
    <p:sldId id="303" r:id="rId11"/>
    <p:sldId id="304" r:id="rId12"/>
    <p:sldId id="305" r:id="rId13"/>
    <p:sldId id="302" r:id="rId14"/>
    <p:sldId id="306" r:id="rId15"/>
    <p:sldId id="307" r:id="rId16"/>
    <p:sldId id="308" r:id="rId17"/>
    <p:sldId id="279" r:id="rId1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CC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Темный стиль 1 - акцент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23EAF9-86A9-430D-94BB-0873B8D4A367}" type="doc">
      <dgm:prSet loTypeId="urn:microsoft.com/office/officeart/2005/8/layout/radial1" loCatId="relationship" qsTypeId="urn:microsoft.com/office/officeart/2005/8/quickstyle/3d1" qsCatId="3D" csTypeId="urn:microsoft.com/office/officeart/2005/8/colors/accent2_2" csCatId="accent2" phldr="1"/>
      <dgm:spPr/>
      <dgm:t>
        <a:bodyPr/>
        <a:lstStyle/>
        <a:p>
          <a:endParaRPr lang="ru-RU"/>
        </a:p>
      </dgm:t>
    </dgm:pt>
    <dgm:pt modelId="{C7B1973F-5D04-43DB-8406-A1D834661546}">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effectLst/>
              <a:latin typeface="+mn-lt"/>
            </a:rPr>
            <a:t> Административные наказания</a:t>
          </a:r>
        </a:p>
      </dgm:t>
    </dgm:pt>
    <dgm:pt modelId="{1F23B4ED-E3FE-4F8F-95CE-631597D807EF}" type="parTrans" cxnId="{1EE6AE36-4CFE-4746-9008-CFE63173F712}">
      <dgm:prSet/>
      <dgm:spPr/>
      <dgm:t>
        <a:bodyPr/>
        <a:lstStyle/>
        <a:p>
          <a:endParaRPr lang="ru-RU" sz="1200" b="1">
            <a:latin typeface="+mn-lt"/>
          </a:endParaRPr>
        </a:p>
      </dgm:t>
    </dgm:pt>
    <dgm:pt modelId="{48FC059A-063C-4863-866F-C15F7C89855F}" type="sibTrans" cxnId="{1EE6AE36-4CFE-4746-9008-CFE63173F712}">
      <dgm:prSet/>
      <dgm:spPr/>
      <dgm:t>
        <a:bodyPr/>
        <a:lstStyle/>
        <a:p>
          <a:endParaRPr lang="ru-RU" sz="1200" b="1">
            <a:latin typeface="+mn-lt"/>
          </a:endParaRPr>
        </a:p>
      </dgm:t>
    </dgm:pt>
    <dgm:pt modelId="{5D63B48A-0567-400D-B09D-52CDB329C690}">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200" b="1" dirty="0" smtClean="0">
              <a:latin typeface="+mn-lt"/>
            </a:rPr>
            <a:t>Административный штраф</a:t>
          </a:r>
          <a:endParaRPr kumimoji="0" lang="ru-RU" sz="1200" b="1" i="0" u="none" strike="noStrike" cap="none" normalizeH="0" baseline="0" dirty="0" smtClean="0">
            <a:ln/>
            <a:effectLst/>
            <a:latin typeface="+mn-lt"/>
          </a:endParaRPr>
        </a:p>
      </dgm:t>
    </dgm:pt>
    <dgm:pt modelId="{529C6610-6755-4221-A438-CC5191C8A2E4}" type="parTrans" cxnId="{7D72C414-C34E-44C0-B2E6-FA9DB4A51352}">
      <dgm:prSet custT="1"/>
      <dgm:spPr/>
      <dgm:t>
        <a:bodyPr/>
        <a:lstStyle/>
        <a:p>
          <a:endParaRPr lang="ru-RU" sz="1200" b="1">
            <a:latin typeface="+mn-lt"/>
          </a:endParaRPr>
        </a:p>
      </dgm:t>
    </dgm:pt>
    <dgm:pt modelId="{2E0E1E42-467E-41AF-BF25-8FE24B908874}" type="sibTrans" cxnId="{7D72C414-C34E-44C0-B2E6-FA9DB4A51352}">
      <dgm:prSet/>
      <dgm:spPr/>
      <dgm:t>
        <a:bodyPr/>
        <a:lstStyle/>
        <a:p>
          <a:endParaRPr lang="ru-RU" sz="1200" b="1">
            <a:latin typeface="+mn-lt"/>
          </a:endParaRPr>
        </a:p>
      </dgm:t>
    </dgm:pt>
    <dgm:pt modelId="{510E86EB-BED6-4952-B4C4-4FDBED38B4B2}">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effectLst/>
              <a:latin typeface="+mn-lt"/>
            </a:rPr>
            <a:t>Предупреждение</a:t>
          </a:r>
        </a:p>
      </dgm:t>
    </dgm:pt>
    <dgm:pt modelId="{212B9151-36C5-4B21-B1E5-59F9490280BA}" type="parTrans" cxnId="{56E65256-3277-4495-9935-25C03CF9F04E}">
      <dgm:prSet custT="1"/>
      <dgm:spPr/>
      <dgm:t>
        <a:bodyPr/>
        <a:lstStyle/>
        <a:p>
          <a:endParaRPr lang="ru-RU" sz="1200" b="1">
            <a:latin typeface="+mn-lt"/>
          </a:endParaRPr>
        </a:p>
      </dgm:t>
    </dgm:pt>
    <dgm:pt modelId="{15D8EB0D-0382-418E-A180-4AD6F341AF7D}" type="sibTrans" cxnId="{56E65256-3277-4495-9935-25C03CF9F04E}">
      <dgm:prSet/>
      <dgm:spPr/>
      <dgm:t>
        <a:bodyPr/>
        <a:lstStyle/>
        <a:p>
          <a:endParaRPr lang="ru-RU" sz="1200" b="1">
            <a:latin typeface="+mn-lt"/>
          </a:endParaRPr>
        </a:p>
      </dgm:t>
    </dgm:pt>
    <dgm:pt modelId="{934351EA-ADD1-4B4B-92CC-FCBCE30AD359}">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200" b="1" dirty="0" smtClean="0">
              <a:latin typeface="+mn-lt"/>
            </a:rPr>
            <a:t>Дисквалификация</a:t>
          </a:r>
          <a:endParaRPr kumimoji="0" lang="ru-RU" sz="1200" b="1" i="0" u="none" strike="noStrike" cap="none" normalizeH="0" baseline="0" dirty="0" smtClean="0">
            <a:ln/>
            <a:effectLst/>
            <a:latin typeface="+mn-lt"/>
          </a:endParaRPr>
        </a:p>
      </dgm:t>
    </dgm:pt>
    <dgm:pt modelId="{822D7BDF-168F-4F4F-954F-249A9F0BB810}" type="parTrans" cxnId="{D1589CBE-3C95-4CA4-9A4D-9F593F5F4FA8}">
      <dgm:prSet custT="1"/>
      <dgm:spPr/>
      <dgm:t>
        <a:bodyPr/>
        <a:lstStyle/>
        <a:p>
          <a:endParaRPr lang="ru-RU" sz="1200" b="1">
            <a:latin typeface="+mn-lt"/>
          </a:endParaRPr>
        </a:p>
      </dgm:t>
    </dgm:pt>
    <dgm:pt modelId="{209533BD-4D0A-4705-9815-B6B906C7FB84}" type="sibTrans" cxnId="{D1589CBE-3C95-4CA4-9A4D-9F593F5F4FA8}">
      <dgm:prSet/>
      <dgm:spPr/>
      <dgm:t>
        <a:bodyPr/>
        <a:lstStyle/>
        <a:p>
          <a:endParaRPr lang="ru-RU" sz="1200" b="1">
            <a:latin typeface="+mn-lt"/>
          </a:endParaRPr>
        </a:p>
      </dgm:t>
    </dgm:pt>
    <dgm:pt modelId="{9789320F-9DA2-4828-BDD9-EFC0DAFF0940}">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200" b="1" dirty="0" smtClean="0">
              <a:latin typeface="+mn-lt"/>
            </a:rPr>
            <a:t>Конфискация орудия совершения или предмета административного правонарушения</a:t>
          </a:r>
          <a:endParaRPr kumimoji="0" lang="ru-RU" sz="1200" b="1" i="0" u="none" strike="noStrike" cap="none" normalizeH="0" baseline="0" dirty="0" smtClean="0">
            <a:ln/>
            <a:effectLst/>
            <a:latin typeface="+mn-lt"/>
          </a:endParaRPr>
        </a:p>
      </dgm:t>
    </dgm:pt>
    <dgm:pt modelId="{736E50BA-2B48-4A87-B737-DA04891ADB99}" type="parTrans" cxnId="{2EDF3473-4045-46E1-80D7-D12DA54C4755}">
      <dgm:prSet custT="1"/>
      <dgm:spPr/>
      <dgm:t>
        <a:bodyPr/>
        <a:lstStyle/>
        <a:p>
          <a:endParaRPr lang="ru-RU" sz="1200" b="1">
            <a:latin typeface="+mn-lt"/>
          </a:endParaRPr>
        </a:p>
      </dgm:t>
    </dgm:pt>
    <dgm:pt modelId="{8D284DAD-B5E9-482E-BDEC-33AE07AD0E3D}" type="sibTrans" cxnId="{2EDF3473-4045-46E1-80D7-D12DA54C4755}">
      <dgm:prSet/>
      <dgm:spPr/>
      <dgm:t>
        <a:bodyPr/>
        <a:lstStyle/>
        <a:p>
          <a:endParaRPr lang="ru-RU" sz="1200" b="1">
            <a:latin typeface="+mn-lt"/>
          </a:endParaRPr>
        </a:p>
      </dgm:t>
    </dgm:pt>
    <dgm:pt modelId="{7371768D-2137-4EDE-97CB-80B4685F8C70}">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200" b="1" dirty="0" smtClean="0">
              <a:latin typeface="+mn-lt"/>
            </a:rPr>
            <a:t>Лишение специального права, предоставленного физическому лицу</a:t>
          </a:r>
          <a:endParaRPr kumimoji="0" lang="ru-RU" sz="1200" b="1" i="0" u="none" strike="noStrike" cap="none" normalizeH="0" baseline="0" dirty="0" smtClean="0">
            <a:ln/>
            <a:effectLst/>
            <a:latin typeface="+mn-lt"/>
          </a:endParaRPr>
        </a:p>
      </dgm:t>
    </dgm:pt>
    <dgm:pt modelId="{CF49A493-FF2D-43D7-ACA2-2FE910585470}" type="parTrans" cxnId="{C6887825-3BBE-486C-8E53-8E1AE05A8360}">
      <dgm:prSet custT="1"/>
      <dgm:spPr/>
      <dgm:t>
        <a:bodyPr/>
        <a:lstStyle/>
        <a:p>
          <a:endParaRPr lang="ru-RU" sz="1200" b="1">
            <a:latin typeface="+mn-lt"/>
          </a:endParaRPr>
        </a:p>
      </dgm:t>
    </dgm:pt>
    <dgm:pt modelId="{9A022E82-93EC-487C-943F-C5C9D9BE8653}" type="sibTrans" cxnId="{C6887825-3BBE-486C-8E53-8E1AE05A8360}">
      <dgm:prSet/>
      <dgm:spPr/>
      <dgm:t>
        <a:bodyPr/>
        <a:lstStyle/>
        <a:p>
          <a:endParaRPr lang="ru-RU" sz="1200" b="1">
            <a:latin typeface="+mn-lt"/>
          </a:endParaRPr>
        </a:p>
      </dgm:t>
    </dgm:pt>
    <dgm:pt modelId="{05E8A9B7-DD87-4D6C-AB2F-B2CF7449BFD4}">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200" b="1" dirty="0" smtClean="0">
              <a:latin typeface="+mn-lt"/>
            </a:rPr>
            <a:t>Административный арест</a:t>
          </a:r>
          <a:endParaRPr kumimoji="0" lang="ru-RU" sz="1200" b="1" i="0" u="none" strike="noStrike" cap="none" normalizeH="0" baseline="0" dirty="0" smtClean="0">
            <a:ln/>
            <a:effectLst/>
            <a:latin typeface="+mn-lt"/>
          </a:endParaRPr>
        </a:p>
      </dgm:t>
    </dgm:pt>
    <dgm:pt modelId="{CB6EF4DE-99F8-4711-BE9B-9F8CC1261E70}" type="parTrans" cxnId="{3A2C7ACF-B95B-4330-88B3-A2C216884200}">
      <dgm:prSet custT="1"/>
      <dgm:spPr/>
      <dgm:t>
        <a:bodyPr/>
        <a:lstStyle/>
        <a:p>
          <a:endParaRPr lang="ru-RU" sz="1200" b="1">
            <a:latin typeface="+mn-lt"/>
          </a:endParaRPr>
        </a:p>
      </dgm:t>
    </dgm:pt>
    <dgm:pt modelId="{F363A4EE-4A37-49DC-AF72-BBC8A9549C3E}" type="sibTrans" cxnId="{3A2C7ACF-B95B-4330-88B3-A2C216884200}">
      <dgm:prSet/>
      <dgm:spPr/>
      <dgm:t>
        <a:bodyPr/>
        <a:lstStyle/>
        <a:p>
          <a:endParaRPr lang="ru-RU" sz="1200" b="1">
            <a:latin typeface="+mn-lt"/>
          </a:endParaRPr>
        </a:p>
      </dgm:t>
    </dgm:pt>
    <dgm:pt modelId="{F8A0A97E-BDD0-4BC7-A789-04D7505C8578}">
      <dgm:prSet custT="1"/>
      <dgm:spPr/>
      <dgm:t>
        <a:bodyPr/>
        <a:lstStyle/>
        <a:p>
          <a:r>
            <a:rPr lang="ru-RU" sz="1200" b="1" dirty="0" smtClean="0">
              <a:latin typeface="+mn-lt"/>
            </a:rPr>
            <a:t>Обязательные работы</a:t>
          </a:r>
          <a:endParaRPr lang="ru-RU" sz="1200" b="1" dirty="0">
            <a:latin typeface="+mn-lt"/>
          </a:endParaRPr>
        </a:p>
      </dgm:t>
    </dgm:pt>
    <dgm:pt modelId="{520E0A66-5404-44D3-BB71-A653C3963DB2}" type="parTrans" cxnId="{AE3345A6-1046-4A81-9249-D2585343C80E}">
      <dgm:prSet custT="1"/>
      <dgm:spPr/>
      <dgm:t>
        <a:bodyPr/>
        <a:lstStyle/>
        <a:p>
          <a:endParaRPr lang="ru-RU" sz="1200" b="1">
            <a:latin typeface="+mn-lt"/>
          </a:endParaRPr>
        </a:p>
      </dgm:t>
    </dgm:pt>
    <dgm:pt modelId="{A56D21E2-8662-45AE-9FAD-79A47273BE5B}" type="sibTrans" cxnId="{AE3345A6-1046-4A81-9249-D2585343C80E}">
      <dgm:prSet/>
      <dgm:spPr/>
      <dgm:t>
        <a:bodyPr/>
        <a:lstStyle/>
        <a:p>
          <a:endParaRPr lang="ru-RU" sz="1200" b="1">
            <a:latin typeface="+mn-lt"/>
          </a:endParaRPr>
        </a:p>
      </dgm:t>
    </dgm:pt>
    <dgm:pt modelId="{DC8E2ED4-1DCA-45ED-9B57-087AE36DD87B}">
      <dgm:prSet/>
      <dgm:spPr/>
      <dgm:t>
        <a:bodyPr/>
        <a:lstStyle/>
        <a:p>
          <a:endParaRPr lang="ru-RU"/>
        </a:p>
      </dgm:t>
    </dgm:pt>
    <dgm:pt modelId="{C266F965-1674-40F2-8BB1-015604C570E8}" type="parTrans" cxnId="{65A9BAE7-8CD6-41CC-83B0-1DF540D3098D}">
      <dgm:prSet/>
      <dgm:spPr/>
      <dgm:t>
        <a:bodyPr/>
        <a:lstStyle/>
        <a:p>
          <a:endParaRPr lang="ru-RU" sz="1200" b="1">
            <a:latin typeface="+mn-lt"/>
          </a:endParaRPr>
        </a:p>
      </dgm:t>
    </dgm:pt>
    <dgm:pt modelId="{66EAB869-96E4-448F-9BF6-CEC7A6B68BBA}" type="sibTrans" cxnId="{65A9BAE7-8CD6-41CC-83B0-1DF540D3098D}">
      <dgm:prSet/>
      <dgm:spPr/>
      <dgm:t>
        <a:bodyPr/>
        <a:lstStyle/>
        <a:p>
          <a:endParaRPr lang="ru-RU" sz="1200" b="1">
            <a:latin typeface="+mn-lt"/>
          </a:endParaRPr>
        </a:p>
      </dgm:t>
    </dgm:pt>
    <dgm:pt modelId="{5ABC12D9-27E3-4D03-91F8-328BA534C579}">
      <dgm:prSet custT="1"/>
      <dgm:spPr/>
      <dgm:t>
        <a:bodyPr/>
        <a:lstStyle/>
        <a:p>
          <a:r>
            <a:rPr lang="ru-RU" sz="1200" b="1" dirty="0" smtClean="0">
              <a:latin typeface="+mn-lt"/>
            </a:rPr>
            <a:t>Административное приостановление деятельности</a:t>
          </a:r>
          <a:endParaRPr lang="ru-RU" sz="1200" b="1" dirty="0">
            <a:latin typeface="+mn-lt"/>
          </a:endParaRPr>
        </a:p>
      </dgm:t>
    </dgm:pt>
    <dgm:pt modelId="{81105055-F88A-460D-A46D-DCF962447019}" type="parTrans" cxnId="{0F21DDA0-FC68-4031-8002-499789EB624A}">
      <dgm:prSet custT="1"/>
      <dgm:spPr/>
      <dgm:t>
        <a:bodyPr/>
        <a:lstStyle/>
        <a:p>
          <a:endParaRPr lang="ru-RU" sz="1200" b="1">
            <a:latin typeface="+mn-lt"/>
          </a:endParaRPr>
        </a:p>
      </dgm:t>
    </dgm:pt>
    <dgm:pt modelId="{7C5BE44F-916C-466F-ADCB-50391909192D}" type="sibTrans" cxnId="{0F21DDA0-FC68-4031-8002-499789EB624A}">
      <dgm:prSet/>
      <dgm:spPr/>
      <dgm:t>
        <a:bodyPr/>
        <a:lstStyle/>
        <a:p>
          <a:endParaRPr lang="ru-RU" sz="1200" b="1">
            <a:latin typeface="+mn-lt"/>
          </a:endParaRPr>
        </a:p>
      </dgm:t>
    </dgm:pt>
    <dgm:pt modelId="{98BEA740-3EEC-4DFA-A87F-5E9685EDF72D}" type="pres">
      <dgm:prSet presAssocID="{6A23EAF9-86A9-430D-94BB-0873B8D4A367}" presName="cycle" presStyleCnt="0">
        <dgm:presLayoutVars>
          <dgm:chMax val="1"/>
          <dgm:dir/>
          <dgm:animLvl val="ctr"/>
          <dgm:resizeHandles val="exact"/>
        </dgm:presLayoutVars>
      </dgm:prSet>
      <dgm:spPr/>
      <dgm:t>
        <a:bodyPr/>
        <a:lstStyle/>
        <a:p>
          <a:endParaRPr lang="ru-RU"/>
        </a:p>
      </dgm:t>
    </dgm:pt>
    <dgm:pt modelId="{7B5D8373-25E8-4DF6-8594-77B677D360E4}" type="pres">
      <dgm:prSet presAssocID="{C7B1973F-5D04-43DB-8406-A1D834661546}" presName="centerShape" presStyleLbl="node0" presStyleIdx="0" presStyleCnt="1" custScaleX="277523" custScaleY="81092" custLinFactNeighborX="-7628" custLinFactNeighborY="1734"/>
      <dgm:spPr/>
      <dgm:t>
        <a:bodyPr/>
        <a:lstStyle/>
        <a:p>
          <a:endParaRPr lang="ru-RU"/>
        </a:p>
      </dgm:t>
    </dgm:pt>
    <dgm:pt modelId="{01F1CC75-16C5-4097-B670-3421525D88D3}" type="pres">
      <dgm:prSet presAssocID="{529C6610-6755-4221-A438-CC5191C8A2E4}" presName="Name9" presStyleLbl="parChTrans1D2" presStyleIdx="0" presStyleCnt="8"/>
      <dgm:spPr/>
      <dgm:t>
        <a:bodyPr/>
        <a:lstStyle/>
        <a:p>
          <a:endParaRPr lang="ru-RU"/>
        </a:p>
      </dgm:t>
    </dgm:pt>
    <dgm:pt modelId="{B3B949A5-D956-43FE-B407-554A75D5EFF3}" type="pres">
      <dgm:prSet presAssocID="{529C6610-6755-4221-A438-CC5191C8A2E4}" presName="connTx" presStyleLbl="parChTrans1D2" presStyleIdx="0" presStyleCnt="8"/>
      <dgm:spPr/>
      <dgm:t>
        <a:bodyPr/>
        <a:lstStyle/>
        <a:p>
          <a:endParaRPr lang="ru-RU"/>
        </a:p>
      </dgm:t>
    </dgm:pt>
    <dgm:pt modelId="{B14A9B57-C56B-486F-8778-0746C9B648E5}" type="pres">
      <dgm:prSet presAssocID="{5D63B48A-0567-400D-B09D-52CDB329C690}" presName="node" presStyleLbl="node1" presStyleIdx="0" presStyleCnt="8" custScaleX="226673" custRadScaleRad="200876" custRadScaleInc="-283436">
        <dgm:presLayoutVars>
          <dgm:bulletEnabled val="1"/>
        </dgm:presLayoutVars>
      </dgm:prSet>
      <dgm:spPr/>
      <dgm:t>
        <a:bodyPr/>
        <a:lstStyle/>
        <a:p>
          <a:endParaRPr lang="ru-RU"/>
        </a:p>
      </dgm:t>
    </dgm:pt>
    <dgm:pt modelId="{49C87DBB-4FF2-42D5-9379-15DD345F0A34}" type="pres">
      <dgm:prSet presAssocID="{520E0A66-5404-44D3-BB71-A653C3963DB2}" presName="Name9" presStyleLbl="parChTrans1D2" presStyleIdx="1" presStyleCnt="8"/>
      <dgm:spPr/>
      <dgm:t>
        <a:bodyPr/>
        <a:lstStyle/>
        <a:p>
          <a:endParaRPr lang="ru-RU"/>
        </a:p>
      </dgm:t>
    </dgm:pt>
    <dgm:pt modelId="{50AD566F-CC06-4EA2-94D5-9DBE0EF636A6}" type="pres">
      <dgm:prSet presAssocID="{520E0A66-5404-44D3-BB71-A653C3963DB2}" presName="connTx" presStyleLbl="parChTrans1D2" presStyleIdx="1" presStyleCnt="8"/>
      <dgm:spPr/>
      <dgm:t>
        <a:bodyPr/>
        <a:lstStyle/>
        <a:p>
          <a:endParaRPr lang="ru-RU"/>
        </a:p>
      </dgm:t>
    </dgm:pt>
    <dgm:pt modelId="{BED1249F-8473-4966-88AE-2A60C4C9A6E1}" type="pres">
      <dgm:prSet presAssocID="{F8A0A97E-BDD0-4BC7-A789-04D7505C8578}" presName="node" presStyleLbl="node1" presStyleIdx="1" presStyleCnt="8" custScaleX="233383" custRadScaleRad="175893" custRadScaleInc="65284">
        <dgm:presLayoutVars>
          <dgm:bulletEnabled val="1"/>
        </dgm:presLayoutVars>
      </dgm:prSet>
      <dgm:spPr/>
      <dgm:t>
        <a:bodyPr/>
        <a:lstStyle/>
        <a:p>
          <a:endParaRPr lang="ru-RU"/>
        </a:p>
      </dgm:t>
    </dgm:pt>
    <dgm:pt modelId="{DFEB668F-FDC0-4658-B48F-95A7F73467D2}" type="pres">
      <dgm:prSet presAssocID="{81105055-F88A-460D-A46D-DCF962447019}" presName="Name9" presStyleLbl="parChTrans1D2" presStyleIdx="2" presStyleCnt="8"/>
      <dgm:spPr/>
      <dgm:t>
        <a:bodyPr/>
        <a:lstStyle/>
        <a:p>
          <a:endParaRPr lang="ru-RU"/>
        </a:p>
      </dgm:t>
    </dgm:pt>
    <dgm:pt modelId="{C346E0AA-78E1-4D29-80B0-9E10A140AFCD}" type="pres">
      <dgm:prSet presAssocID="{81105055-F88A-460D-A46D-DCF962447019}" presName="connTx" presStyleLbl="parChTrans1D2" presStyleIdx="2" presStyleCnt="8"/>
      <dgm:spPr/>
      <dgm:t>
        <a:bodyPr/>
        <a:lstStyle/>
        <a:p>
          <a:endParaRPr lang="ru-RU"/>
        </a:p>
      </dgm:t>
    </dgm:pt>
    <dgm:pt modelId="{5D8BEF5E-3704-482E-A0E2-2E385384EC60}" type="pres">
      <dgm:prSet presAssocID="{5ABC12D9-27E3-4D03-91F8-328BA534C579}" presName="node" presStyleLbl="node1" presStyleIdx="2" presStyleCnt="8" custScaleX="231358" custRadScaleRad="209539" custRadScaleInc="680720">
        <dgm:presLayoutVars>
          <dgm:bulletEnabled val="1"/>
        </dgm:presLayoutVars>
      </dgm:prSet>
      <dgm:spPr/>
      <dgm:t>
        <a:bodyPr/>
        <a:lstStyle/>
        <a:p>
          <a:endParaRPr lang="ru-RU"/>
        </a:p>
      </dgm:t>
    </dgm:pt>
    <dgm:pt modelId="{06C5AB11-2819-4857-A554-7D0AD5DF7C15}" type="pres">
      <dgm:prSet presAssocID="{212B9151-36C5-4B21-B1E5-59F9490280BA}" presName="Name9" presStyleLbl="parChTrans1D2" presStyleIdx="3" presStyleCnt="8"/>
      <dgm:spPr/>
      <dgm:t>
        <a:bodyPr/>
        <a:lstStyle/>
        <a:p>
          <a:endParaRPr lang="ru-RU"/>
        </a:p>
      </dgm:t>
    </dgm:pt>
    <dgm:pt modelId="{BBB89E8E-D914-4131-9D36-DE6387A4BC4C}" type="pres">
      <dgm:prSet presAssocID="{212B9151-36C5-4B21-B1E5-59F9490280BA}" presName="connTx" presStyleLbl="parChTrans1D2" presStyleIdx="3" presStyleCnt="8"/>
      <dgm:spPr/>
      <dgm:t>
        <a:bodyPr/>
        <a:lstStyle/>
        <a:p>
          <a:endParaRPr lang="ru-RU"/>
        </a:p>
      </dgm:t>
    </dgm:pt>
    <dgm:pt modelId="{2762C92D-07D8-4037-85F3-EADEEF523A77}" type="pres">
      <dgm:prSet presAssocID="{510E86EB-BED6-4952-B4C4-4FDBED38B4B2}" presName="node" presStyleLbl="node1" presStyleIdx="3" presStyleCnt="8" custScaleX="233453" custRadScaleRad="151949" custRadScaleInc="-191700">
        <dgm:presLayoutVars>
          <dgm:bulletEnabled val="1"/>
        </dgm:presLayoutVars>
      </dgm:prSet>
      <dgm:spPr/>
      <dgm:t>
        <a:bodyPr/>
        <a:lstStyle/>
        <a:p>
          <a:endParaRPr lang="ru-RU"/>
        </a:p>
      </dgm:t>
    </dgm:pt>
    <dgm:pt modelId="{E5F1575E-AEAD-4E66-AC95-BF57583E2E97}" type="pres">
      <dgm:prSet presAssocID="{822D7BDF-168F-4F4F-954F-249A9F0BB810}" presName="Name9" presStyleLbl="parChTrans1D2" presStyleIdx="4" presStyleCnt="8"/>
      <dgm:spPr/>
      <dgm:t>
        <a:bodyPr/>
        <a:lstStyle/>
        <a:p>
          <a:endParaRPr lang="ru-RU"/>
        </a:p>
      </dgm:t>
    </dgm:pt>
    <dgm:pt modelId="{62425094-98BC-4734-B929-0C8D25C27218}" type="pres">
      <dgm:prSet presAssocID="{822D7BDF-168F-4F4F-954F-249A9F0BB810}" presName="connTx" presStyleLbl="parChTrans1D2" presStyleIdx="4" presStyleCnt="8"/>
      <dgm:spPr/>
      <dgm:t>
        <a:bodyPr/>
        <a:lstStyle/>
        <a:p>
          <a:endParaRPr lang="ru-RU"/>
        </a:p>
      </dgm:t>
    </dgm:pt>
    <dgm:pt modelId="{3E6B0365-076D-47A3-82EB-B220043DBF27}" type="pres">
      <dgm:prSet presAssocID="{934351EA-ADD1-4B4B-92CC-FCBCE30AD359}" presName="node" presStyleLbl="node1" presStyleIdx="4" presStyleCnt="8" custScaleX="234699" custRadScaleRad="191211" custRadScaleInc="-268279">
        <dgm:presLayoutVars>
          <dgm:bulletEnabled val="1"/>
        </dgm:presLayoutVars>
      </dgm:prSet>
      <dgm:spPr/>
      <dgm:t>
        <a:bodyPr/>
        <a:lstStyle/>
        <a:p>
          <a:endParaRPr lang="ru-RU"/>
        </a:p>
      </dgm:t>
    </dgm:pt>
    <dgm:pt modelId="{06AE109E-5170-46B7-9467-10D094C8E1CB}" type="pres">
      <dgm:prSet presAssocID="{736E50BA-2B48-4A87-B737-DA04891ADB99}" presName="Name9" presStyleLbl="parChTrans1D2" presStyleIdx="5" presStyleCnt="8"/>
      <dgm:spPr/>
      <dgm:t>
        <a:bodyPr/>
        <a:lstStyle/>
        <a:p>
          <a:endParaRPr lang="ru-RU"/>
        </a:p>
      </dgm:t>
    </dgm:pt>
    <dgm:pt modelId="{C3CDE682-AF5E-48F0-B513-946D02D32C70}" type="pres">
      <dgm:prSet presAssocID="{736E50BA-2B48-4A87-B737-DA04891ADB99}" presName="connTx" presStyleLbl="parChTrans1D2" presStyleIdx="5" presStyleCnt="8"/>
      <dgm:spPr/>
      <dgm:t>
        <a:bodyPr/>
        <a:lstStyle/>
        <a:p>
          <a:endParaRPr lang="ru-RU"/>
        </a:p>
      </dgm:t>
    </dgm:pt>
    <dgm:pt modelId="{4C1D0513-36F1-4FD1-86F5-CE1F06042DCE}" type="pres">
      <dgm:prSet presAssocID="{9789320F-9DA2-4828-BDD9-EFC0DAFF0940}" presName="node" presStyleLbl="node1" presStyleIdx="5" presStyleCnt="8" custScaleX="320864" custScaleY="121762" custRadScaleRad="77955" custRadScaleInc="-151563">
        <dgm:presLayoutVars>
          <dgm:bulletEnabled val="1"/>
        </dgm:presLayoutVars>
      </dgm:prSet>
      <dgm:spPr/>
      <dgm:t>
        <a:bodyPr/>
        <a:lstStyle/>
        <a:p>
          <a:endParaRPr lang="ru-RU"/>
        </a:p>
      </dgm:t>
    </dgm:pt>
    <dgm:pt modelId="{0FC342FB-3144-4E03-BB35-FFA25E38C27E}" type="pres">
      <dgm:prSet presAssocID="{CF49A493-FF2D-43D7-ACA2-2FE910585470}" presName="Name9" presStyleLbl="parChTrans1D2" presStyleIdx="6" presStyleCnt="8"/>
      <dgm:spPr/>
      <dgm:t>
        <a:bodyPr/>
        <a:lstStyle/>
        <a:p>
          <a:endParaRPr lang="ru-RU"/>
        </a:p>
      </dgm:t>
    </dgm:pt>
    <dgm:pt modelId="{0B609E59-E3E3-4E4C-98C8-DB5363EFCD6B}" type="pres">
      <dgm:prSet presAssocID="{CF49A493-FF2D-43D7-ACA2-2FE910585470}" presName="connTx" presStyleLbl="parChTrans1D2" presStyleIdx="6" presStyleCnt="8"/>
      <dgm:spPr/>
      <dgm:t>
        <a:bodyPr/>
        <a:lstStyle/>
        <a:p>
          <a:endParaRPr lang="ru-RU"/>
        </a:p>
      </dgm:t>
    </dgm:pt>
    <dgm:pt modelId="{2EE94E65-F20E-4DF3-97C0-9DBA0B7BE8A1}" type="pres">
      <dgm:prSet presAssocID="{7371768D-2137-4EDE-97CB-80B4685F8C70}" presName="node" presStyleLbl="node1" presStyleIdx="6" presStyleCnt="8" custScaleX="316590" custScaleY="114553" custRadScaleRad="74018" custRadScaleInc="344533">
        <dgm:presLayoutVars>
          <dgm:bulletEnabled val="1"/>
        </dgm:presLayoutVars>
      </dgm:prSet>
      <dgm:spPr/>
      <dgm:t>
        <a:bodyPr/>
        <a:lstStyle/>
        <a:p>
          <a:endParaRPr lang="ru-RU"/>
        </a:p>
      </dgm:t>
    </dgm:pt>
    <dgm:pt modelId="{EF8E59D7-CA36-47C7-8A76-BF28B0472CDD}" type="pres">
      <dgm:prSet presAssocID="{CB6EF4DE-99F8-4711-BE9B-9F8CC1261E70}" presName="Name9" presStyleLbl="parChTrans1D2" presStyleIdx="7" presStyleCnt="8"/>
      <dgm:spPr/>
      <dgm:t>
        <a:bodyPr/>
        <a:lstStyle/>
        <a:p>
          <a:endParaRPr lang="ru-RU"/>
        </a:p>
      </dgm:t>
    </dgm:pt>
    <dgm:pt modelId="{868F4BBE-39E4-45D1-A832-07F7E6359D98}" type="pres">
      <dgm:prSet presAssocID="{CB6EF4DE-99F8-4711-BE9B-9F8CC1261E70}" presName="connTx" presStyleLbl="parChTrans1D2" presStyleIdx="7" presStyleCnt="8"/>
      <dgm:spPr/>
      <dgm:t>
        <a:bodyPr/>
        <a:lstStyle/>
        <a:p>
          <a:endParaRPr lang="ru-RU"/>
        </a:p>
      </dgm:t>
    </dgm:pt>
    <dgm:pt modelId="{D9B0B03B-08E2-45BF-AEDC-7F7B74FFC3BA}" type="pres">
      <dgm:prSet presAssocID="{05E8A9B7-DD87-4D6C-AB2F-B2CF7449BFD4}" presName="node" presStyleLbl="node1" presStyleIdx="7" presStyleCnt="8" custScaleX="229969" custScaleY="107958" custRadScaleRad="179256" custRadScaleInc="-204569">
        <dgm:presLayoutVars>
          <dgm:bulletEnabled val="1"/>
        </dgm:presLayoutVars>
      </dgm:prSet>
      <dgm:spPr/>
      <dgm:t>
        <a:bodyPr/>
        <a:lstStyle/>
        <a:p>
          <a:endParaRPr lang="ru-RU"/>
        </a:p>
      </dgm:t>
    </dgm:pt>
  </dgm:ptLst>
  <dgm:cxnLst>
    <dgm:cxn modelId="{1E67634F-F042-43B1-8F17-A4D9A38D1601}" type="presOf" srcId="{C7B1973F-5D04-43DB-8406-A1D834661546}" destId="{7B5D8373-25E8-4DF6-8594-77B677D360E4}" srcOrd="0" destOrd="0" presId="urn:microsoft.com/office/officeart/2005/8/layout/radial1"/>
    <dgm:cxn modelId="{1EE6AE36-4CFE-4746-9008-CFE63173F712}" srcId="{6A23EAF9-86A9-430D-94BB-0873B8D4A367}" destId="{C7B1973F-5D04-43DB-8406-A1D834661546}" srcOrd="0" destOrd="0" parTransId="{1F23B4ED-E3FE-4F8F-95CE-631597D807EF}" sibTransId="{48FC059A-063C-4863-866F-C15F7C89855F}"/>
    <dgm:cxn modelId="{347647BC-E991-45B1-A7A1-DF75F7DC82AE}" type="presOf" srcId="{212B9151-36C5-4B21-B1E5-59F9490280BA}" destId="{06C5AB11-2819-4857-A554-7D0AD5DF7C15}" srcOrd="0" destOrd="0" presId="urn:microsoft.com/office/officeart/2005/8/layout/radial1"/>
    <dgm:cxn modelId="{94ABC50D-9EDA-4B0E-BDDC-E4483763D66B}" type="presOf" srcId="{CB6EF4DE-99F8-4711-BE9B-9F8CC1261E70}" destId="{868F4BBE-39E4-45D1-A832-07F7E6359D98}" srcOrd="1" destOrd="0" presId="urn:microsoft.com/office/officeart/2005/8/layout/radial1"/>
    <dgm:cxn modelId="{03FE7A39-0BEC-41B5-8984-4CB826085D10}" type="presOf" srcId="{CB6EF4DE-99F8-4711-BE9B-9F8CC1261E70}" destId="{EF8E59D7-CA36-47C7-8A76-BF28B0472CDD}" srcOrd="0" destOrd="0" presId="urn:microsoft.com/office/officeart/2005/8/layout/radial1"/>
    <dgm:cxn modelId="{AE3345A6-1046-4A81-9249-D2585343C80E}" srcId="{C7B1973F-5D04-43DB-8406-A1D834661546}" destId="{F8A0A97E-BDD0-4BC7-A789-04D7505C8578}" srcOrd="1" destOrd="0" parTransId="{520E0A66-5404-44D3-BB71-A653C3963DB2}" sibTransId="{A56D21E2-8662-45AE-9FAD-79A47273BE5B}"/>
    <dgm:cxn modelId="{C9196CE3-D5D6-4B26-A4CD-B04C068DF01B}" type="presOf" srcId="{529C6610-6755-4221-A438-CC5191C8A2E4}" destId="{B3B949A5-D956-43FE-B407-554A75D5EFF3}" srcOrd="1" destOrd="0" presId="urn:microsoft.com/office/officeart/2005/8/layout/radial1"/>
    <dgm:cxn modelId="{91DBD125-3DEC-42DC-BF19-E619FB53EE36}" type="presOf" srcId="{822D7BDF-168F-4F4F-954F-249A9F0BB810}" destId="{62425094-98BC-4734-B929-0C8D25C27218}" srcOrd="1" destOrd="0" presId="urn:microsoft.com/office/officeart/2005/8/layout/radial1"/>
    <dgm:cxn modelId="{0F21DDA0-FC68-4031-8002-499789EB624A}" srcId="{C7B1973F-5D04-43DB-8406-A1D834661546}" destId="{5ABC12D9-27E3-4D03-91F8-328BA534C579}" srcOrd="2" destOrd="0" parTransId="{81105055-F88A-460D-A46D-DCF962447019}" sibTransId="{7C5BE44F-916C-466F-ADCB-50391909192D}"/>
    <dgm:cxn modelId="{A103B6E0-91CF-48CB-AB87-8FBD96466A55}" type="presOf" srcId="{529C6610-6755-4221-A438-CC5191C8A2E4}" destId="{01F1CC75-16C5-4097-B670-3421525D88D3}" srcOrd="0" destOrd="0" presId="urn:microsoft.com/office/officeart/2005/8/layout/radial1"/>
    <dgm:cxn modelId="{65A86197-6067-4155-857C-474A8456059B}" type="presOf" srcId="{520E0A66-5404-44D3-BB71-A653C3963DB2}" destId="{50AD566F-CC06-4EA2-94D5-9DBE0EF636A6}" srcOrd="1" destOrd="0" presId="urn:microsoft.com/office/officeart/2005/8/layout/radial1"/>
    <dgm:cxn modelId="{F346CC59-8341-420A-83AA-5BAB3286B950}" type="presOf" srcId="{736E50BA-2B48-4A87-B737-DA04891ADB99}" destId="{06AE109E-5170-46B7-9467-10D094C8E1CB}" srcOrd="0" destOrd="0" presId="urn:microsoft.com/office/officeart/2005/8/layout/radial1"/>
    <dgm:cxn modelId="{99B705C0-EB1F-45C3-8036-848C15738A11}" type="presOf" srcId="{81105055-F88A-460D-A46D-DCF962447019}" destId="{C346E0AA-78E1-4D29-80B0-9E10A140AFCD}" srcOrd="1" destOrd="0" presId="urn:microsoft.com/office/officeart/2005/8/layout/radial1"/>
    <dgm:cxn modelId="{54C07000-8EB5-4E3E-9AE6-D95459B31FEA}" type="presOf" srcId="{5D63B48A-0567-400D-B09D-52CDB329C690}" destId="{B14A9B57-C56B-486F-8778-0746C9B648E5}" srcOrd="0" destOrd="0" presId="urn:microsoft.com/office/officeart/2005/8/layout/radial1"/>
    <dgm:cxn modelId="{8A625254-8D34-4DCD-AC7A-9CC3342FF214}" type="presOf" srcId="{05E8A9B7-DD87-4D6C-AB2F-B2CF7449BFD4}" destId="{D9B0B03B-08E2-45BF-AEDC-7F7B74FFC3BA}" srcOrd="0" destOrd="0" presId="urn:microsoft.com/office/officeart/2005/8/layout/radial1"/>
    <dgm:cxn modelId="{60A224B3-D5AE-4294-8D31-1AA1300B451C}" type="presOf" srcId="{CF49A493-FF2D-43D7-ACA2-2FE910585470}" destId="{0FC342FB-3144-4E03-BB35-FFA25E38C27E}" srcOrd="0" destOrd="0" presId="urn:microsoft.com/office/officeart/2005/8/layout/radial1"/>
    <dgm:cxn modelId="{0285EA89-7D0F-4A4D-AB75-3F54EA09EF9B}" type="presOf" srcId="{81105055-F88A-460D-A46D-DCF962447019}" destId="{DFEB668F-FDC0-4658-B48F-95A7F73467D2}" srcOrd="0" destOrd="0" presId="urn:microsoft.com/office/officeart/2005/8/layout/radial1"/>
    <dgm:cxn modelId="{B215821E-F6CC-433F-B39C-F339699A6F01}" type="presOf" srcId="{822D7BDF-168F-4F4F-954F-249A9F0BB810}" destId="{E5F1575E-AEAD-4E66-AC95-BF57583E2E97}" srcOrd="0" destOrd="0" presId="urn:microsoft.com/office/officeart/2005/8/layout/radial1"/>
    <dgm:cxn modelId="{3A2C7ACF-B95B-4330-88B3-A2C216884200}" srcId="{C7B1973F-5D04-43DB-8406-A1D834661546}" destId="{05E8A9B7-DD87-4D6C-AB2F-B2CF7449BFD4}" srcOrd="7" destOrd="0" parTransId="{CB6EF4DE-99F8-4711-BE9B-9F8CC1261E70}" sibTransId="{F363A4EE-4A37-49DC-AF72-BBC8A9549C3E}"/>
    <dgm:cxn modelId="{56E65256-3277-4495-9935-25C03CF9F04E}" srcId="{C7B1973F-5D04-43DB-8406-A1D834661546}" destId="{510E86EB-BED6-4952-B4C4-4FDBED38B4B2}" srcOrd="3" destOrd="0" parTransId="{212B9151-36C5-4B21-B1E5-59F9490280BA}" sibTransId="{15D8EB0D-0382-418E-A180-4AD6F341AF7D}"/>
    <dgm:cxn modelId="{39B139CE-E6DB-4444-81ED-2B68456DF136}" type="presOf" srcId="{510E86EB-BED6-4952-B4C4-4FDBED38B4B2}" destId="{2762C92D-07D8-4037-85F3-EADEEF523A77}" srcOrd="0" destOrd="0" presId="urn:microsoft.com/office/officeart/2005/8/layout/radial1"/>
    <dgm:cxn modelId="{75FBB034-FE71-409D-9681-CA083C0A8302}" type="presOf" srcId="{6A23EAF9-86A9-430D-94BB-0873B8D4A367}" destId="{98BEA740-3EEC-4DFA-A87F-5E9685EDF72D}" srcOrd="0" destOrd="0" presId="urn:microsoft.com/office/officeart/2005/8/layout/radial1"/>
    <dgm:cxn modelId="{65A9BAE7-8CD6-41CC-83B0-1DF540D3098D}" srcId="{6A23EAF9-86A9-430D-94BB-0873B8D4A367}" destId="{DC8E2ED4-1DCA-45ED-9B57-087AE36DD87B}" srcOrd="1" destOrd="0" parTransId="{C266F965-1674-40F2-8BB1-015604C570E8}" sibTransId="{66EAB869-96E4-448F-9BF6-CEC7A6B68BBA}"/>
    <dgm:cxn modelId="{CDC1DDD9-E6D8-45B7-8ACA-8FF70FA9B677}" type="presOf" srcId="{CF49A493-FF2D-43D7-ACA2-2FE910585470}" destId="{0B609E59-E3E3-4E4C-98C8-DB5363EFCD6B}" srcOrd="1" destOrd="0" presId="urn:microsoft.com/office/officeart/2005/8/layout/radial1"/>
    <dgm:cxn modelId="{D1589CBE-3C95-4CA4-9A4D-9F593F5F4FA8}" srcId="{C7B1973F-5D04-43DB-8406-A1D834661546}" destId="{934351EA-ADD1-4B4B-92CC-FCBCE30AD359}" srcOrd="4" destOrd="0" parTransId="{822D7BDF-168F-4F4F-954F-249A9F0BB810}" sibTransId="{209533BD-4D0A-4705-9815-B6B906C7FB84}"/>
    <dgm:cxn modelId="{2EDF3473-4045-46E1-80D7-D12DA54C4755}" srcId="{C7B1973F-5D04-43DB-8406-A1D834661546}" destId="{9789320F-9DA2-4828-BDD9-EFC0DAFF0940}" srcOrd="5" destOrd="0" parTransId="{736E50BA-2B48-4A87-B737-DA04891ADB99}" sibTransId="{8D284DAD-B5E9-482E-BDEC-33AE07AD0E3D}"/>
    <dgm:cxn modelId="{90F9FD8E-8505-4F6D-8603-DDB8DFE6E74C}" type="presOf" srcId="{934351EA-ADD1-4B4B-92CC-FCBCE30AD359}" destId="{3E6B0365-076D-47A3-82EB-B220043DBF27}" srcOrd="0" destOrd="0" presId="urn:microsoft.com/office/officeart/2005/8/layout/radial1"/>
    <dgm:cxn modelId="{73BB20E7-84F1-4A45-BB18-45DB0B3EBC76}" type="presOf" srcId="{F8A0A97E-BDD0-4BC7-A789-04D7505C8578}" destId="{BED1249F-8473-4966-88AE-2A60C4C9A6E1}" srcOrd="0" destOrd="0" presId="urn:microsoft.com/office/officeart/2005/8/layout/radial1"/>
    <dgm:cxn modelId="{9DEE230D-5FDC-4CFB-A550-C0794E770C33}" type="presOf" srcId="{736E50BA-2B48-4A87-B737-DA04891ADB99}" destId="{C3CDE682-AF5E-48F0-B513-946D02D32C70}" srcOrd="1" destOrd="0" presId="urn:microsoft.com/office/officeart/2005/8/layout/radial1"/>
    <dgm:cxn modelId="{C6887825-3BBE-486C-8E53-8E1AE05A8360}" srcId="{C7B1973F-5D04-43DB-8406-A1D834661546}" destId="{7371768D-2137-4EDE-97CB-80B4685F8C70}" srcOrd="6" destOrd="0" parTransId="{CF49A493-FF2D-43D7-ACA2-2FE910585470}" sibTransId="{9A022E82-93EC-487C-943F-C5C9D9BE8653}"/>
    <dgm:cxn modelId="{7D72C414-C34E-44C0-B2E6-FA9DB4A51352}" srcId="{C7B1973F-5D04-43DB-8406-A1D834661546}" destId="{5D63B48A-0567-400D-B09D-52CDB329C690}" srcOrd="0" destOrd="0" parTransId="{529C6610-6755-4221-A438-CC5191C8A2E4}" sibTransId="{2E0E1E42-467E-41AF-BF25-8FE24B908874}"/>
    <dgm:cxn modelId="{A9A29B67-162B-4857-8EB6-33AF90696DE4}" type="presOf" srcId="{5ABC12D9-27E3-4D03-91F8-328BA534C579}" destId="{5D8BEF5E-3704-482E-A0E2-2E385384EC60}" srcOrd="0" destOrd="0" presId="urn:microsoft.com/office/officeart/2005/8/layout/radial1"/>
    <dgm:cxn modelId="{C3647085-6F99-439E-802E-DEC459AFE1DE}" type="presOf" srcId="{520E0A66-5404-44D3-BB71-A653C3963DB2}" destId="{49C87DBB-4FF2-42D5-9379-15DD345F0A34}" srcOrd="0" destOrd="0" presId="urn:microsoft.com/office/officeart/2005/8/layout/radial1"/>
    <dgm:cxn modelId="{B84D155E-1BF5-4DE9-B242-5EB5D6813A42}" type="presOf" srcId="{9789320F-9DA2-4828-BDD9-EFC0DAFF0940}" destId="{4C1D0513-36F1-4FD1-86F5-CE1F06042DCE}" srcOrd="0" destOrd="0" presId="urn:microsoft.com/office/officeart/2005/8/layout/radial1"/>
    <dgm:cxn modelId="{C26C0BAB-9B23-4B9E-ABA8-92D2A4CE4F75}" type="presOf" srcId="{212B9151-36C5-4B21-B1E5-59F9490280BA}" destId="{BBB89E8E-D914-4131-9D36-DE6387A4BC4C}" srcOrd="1" destOrd="0" presId="urn:microsoft.com/office/officeart/2005/8/layout/radial1"/>
    <dgm:cxn modelId="{253F7EBC-3207-4636-8E04-7B693A8AF608}" type="presOf" srcId="{7371768D-2137-4EDE-97CB-80B4685F8C70}" destId="{2EE94E65-F20E-4DF3-97C0-9DBA0B7BE8A1}" srcOrd="0" destOrd="0" presId="urn:microsoft.com/office/officeart/2005/8/layout/radial1"/>
    <dgm:cxn modelId="{D4B7134F-B74D-44E5-9E65-D0B87D7CCC97}" type="presParOf" srcId="{98BEA740-3EEC-4DFA-A87F-5E9685EDF72D}" destId="{7B5D8373-25E8-4DF6-8594-77B677D360E4}" srcOrd="0" destOrd="0" presId="urn:microsoft.com/office/officeart/2005/8/layout/radial1"/>
    <dgm:cxn modelId="{77CD7813-1781-42D5-840B-BF34A3859865}" type="presParOf" srcId="{98BEA740-3EEC-4DFA-A87F-5E9685EDF72D}" destId="{01F1CC75-16C5-4097-B670-3421525D88D3}" srcOrd="1" destOrd="0" presId="urn:microsoft.com/office/officeart/2005/8/layout/radial1"/>
    <dgm:cxn modelId="{C4AD34DF-5E89-484F-AD0B-869D8FA1FB8E}" type="presParOf" srcId="{01F1CC75-16C5-4097-B670-3421525D88D3}" destId="{B3B949A5-D956-43FE-B407-554A75D5EFF3}" srcOrd="0" destOrd="0" presId="urn:microsoft.com/office/officeart/2005/8/layout/radial1"/>
    <dgm:cxn modelId="{FAF235BF-334D-4B45-9427-0C901C4D74D8}" type="presParOf" srcId="{98BEA740-3EEC-4DFA-A87F-5E9685EDF72D}" destId="{B14A9B57-C56B-486F-8778-0746C9B648E5}" srcOrd="2" destOrd="0" presId="urn:microsoft.com/office/officeart/2005/8/layout/radial1"/>
    <dgm:cxn modelId="{7BC97EBE-B4EA-4DCB-A5CC-DF1DB274EFDB}" type="presParOf" srcId="{98BEA740-3EEC-4DFA-A87F-5E9685EDF72D}" destId="{49C87DBB-4FF2-42D5-9379-15DD345F0A34}" srcOrd="3" destOrd="0" presId="urn:microsoft.com/office/officeart/2005/8/layout/radial1"/>
    <dgm:cxn modelId="{CBBB909C-2872-46F2-81C7-B2F3C1C6CCED}" type="presParOf" srcId="{49C87DBB-4FF2-42D5-9379-15DD345F0A34}" destId="{50AD566F-CC06-4EA2-94D5-9DBE0EF636A6}" srcOrd="0" destOrd="0" presId="urn:microsoft.com/office/officeart/2005/8/layout/radial1"/>
    <dgm:cxn modelId="{23811014-00DF-4BFB-BF06-4ACC3FED9C7D}" type="presParOf" srcId="{98BEA740-3EEC-4DFA-A87F-5E9685EDF72D}" destId="{BED1249F-8473-4966-88AE-2A60C4C9A6E1}" srcOrd="4" destOrd="0" presId="urn:microsoft.com/office/officeart/2005/8/layout/radial1"/>
    <dgm:cxn modelId="{570F7FD3-9F4B-4601-8510-145FEDE38D8D}" type="presParOf" srcId="{98BEA740-3EEC-4DFA-A87F-5E9685EDF72D}" destId="{DFEB668F-FDC0-4658-B48F-95A7F73467D2}" srcOrd="5" destOrd="0" presId="urn:microsoft.com/office/officeart/2005/8/layout/radial1"/>
    <dgm:cxn modelId="{716421C5-2A9E-4AAC-9897-5FFA306E9927}" type="presParOf" srcId="{DFEB668F-FDC0-4658-B48F-95A7F73467D2}" destId="{C346E0AA-78E1-4D29-80B0-9E10A140AFCD}" srcOrd="0" destOrd="0" presId="urn:microsoft.com/office/officeart/2005/8/layout/radial1"/>
    <dgm:cxn modelId="{41A37466-D084-4526-BBAF-A494D9DD57F0}" type="presParOf" srcId="{98BEA740-3EEC-4DFA-A87F-5E9685EDF72D}" destId="{5D8BEF5E-3704-482E-A0E2-2E385384EC60}" srcOrd="6" destOrd="0" presId="urn:microsoft.com/office/officeart/2005/8/layout/radial1"/>
    <dgm:cxn modelId="{B3D25718-93F3-4F31-ABAB-D5077488BCF5}" type="presParOf" srcId="{98BEA740-3EEC-4DFA-A87F-5E9685EDF72D}" destId="{06C5AB11-2819-4857-A554-7D0AD5DF7C15}" srcOrd="7" destOrd="0" presId="urn:microsoft.com/office/officeart/2005/8/layout/radial1"/>
    <dgm:cxn modelId="{8ADFA666-0A4E-4E34-9A1D-400A2B9AC9E3}" type="presParOf" srcId="{06C5AB11-2819-4857-A554-7D0AD5DF7C15}" destId="{BBB89E8E-D914-4131-9D36-DE6387A4BC4C}" srcOrd="0" destOrd="0" presId="urn:microsoft.com/office/officeart/2005/8/layout/radial1"/>
    <dgm:cxn modelId="{188C80D8-5915-464E-AE37-429900A16B67}" type="presParOf" srcId="{98BEA740-3EEC-4DFA-A87F-5E9685EDF72D}" destId="{2762C92D-07D8-4037-85F3-EADEEF523A77}" srcOrd="8" destOrd="0" presId="urn:microsoft.com/office/officeart/2005/8/layout/radial1"/>
    <dgm:cxn modelId="{E5CA4308-44BD-4551-936B-7EDD890EC79F}" type="presParOf" srcId="{98BEA740-3EEC-4DFA-A87F-5E9685EDF72D}" destId="{E5F1575E-AEAD-4E66-AC95-BF57583E2E97}" srcOrd="9" destOrd="0" presId="urn:microsoft.com/office/officeart/2005/8/layout/radial1"/>
    <dgm:cxn modelId="{921B5183-7DB6-41F4-859A-5CC644FF6D11}" type="presParOf" srcId="{E5F1575E-AEAD-4E66-AC95-BF57583E2E97}" destId="{62425094-98BC-4734-B929-0C8D25C27218}" srcOrd="0" destOrd="0" presId="urn:microsoft.com/office/officeart/2005/8/layout/radial1"/>
    <dgm:cxn modelId="{8DA499FD-704D-495A-AFEE-1A8DA7481703}" type="presParOf" srcId="{98BEA740-3EEC-4DFA-A87F-5E9685EDF72D}" destId="{3E6B0365-076D-47A3-82EB-B220043DBF27}" srcOrd="10" destOrd="0" presId="urn:microsoft.com/office/officeart/2005/8/layout/radial1"/>
    <dgm:cxn modelId="{69F654D7-E8D9-4DA8-9D6F-3581492944CD}" type="presParOf" srcId="{98BEA740-3EEC-4DFA-A87F-5E9685EDF72D}" destId="{06AE109E-5170-46B7-9467-10D094C8E1CB}" srcOrd="11" destOrd="0" presId="urn:microsoft.com/office/officeart/2005/8/layout/radial1"/>
    <dgm:cxn modelId="{342E2671-78D1-417A-BAD1-1369980B45CB}" type="presParOf" srcId="{06AE109E-5170-46B7-9467-10D094C8E1CB}" destId="{C3CDE682-AF5E-48F0-B513-946D02D32C70}" srcOrd="0" destOrd="0" presId="urn:microsoft.com/office/officeart/2005/8/layout/radial1"/>
    <dgm:cxn modelId="{65579840-E0D8-4FBF-B585-D2B233C90969}" type="presParOf" srcId="{98BEA740-3EEC-4DFA-A87F-5E9685EDF72D}" destId="{4C1D0513-36F1-4FD1-86F5-CE1F06042DCE}" srcOrd="12" destOrd="0" presId="urn:microsoft.com/office/officeart/2005/8/layout/radial1"/>
    <dgm:cxn modelId="{49A549A6-1E64-4CBA-B1B9-B423F59C267A}" type="presParOf" srcId="{98BEA740-3EEC-4DFA-A87F-5E9685EDF72D}" destId="{0FC342FB-3144-4E03-BB35-FFA25E38C27E}" srcOrd="13" destOrd="0" presId="urn:microsoft.com/office/officeart/2005/8/layout/radial1"/>
    <dgm:cxn modelId="{6FAEA7A8-F9EB-4F05-AFCA-2AF48AE073D5}" type="presParOf" srcId="{0FC342FB-3144-4E03-BB35-FFA25E38C27E}" destId="{0B609E59-E3E3-4E4C-98C8-DB5363EFCD6B}" srcOrd="0" destOrd="0" presId="urn:microsoft.com/office/officeart/2005/8/layout/radial1"/>
    <dgm:cxn modelId="{D6E4FEA1-CEF2-4A81-BEA5-C90290E4E270}" type="presParOf" srcId="{98BEA740-3EEC-4DFA-A87F-5E9685EDF72D}" destId="{2EE94E65-F20E-4DF3-97C0-9DBA0B7BE8A1}" srcOrd="14" destOrd="0" presId="urn:microsoft.com/office/officeart/2005/8/layout/radial1"/>
    <dgm:cxn modelId="{7A335E37-8A73-498F-9ECC-F69AB13A3B65}" type="presParOf" srcId="{98BEA740-3EEC-4DFA-A87F-5E9685EDF72D}" destId="{EF8E59D7-CA36-47C7-8A76-BF28B0472CDD}" srcOrd="15" destOrd="0" presId="urn:microsoft.com/office/officeart/2005/8/layout/radial1"/>
    <dgm:cxn modelId="{8598FFFD-CFFC-473D-B1AF-7310B37EFE4D}" type="presParOf" srcId="{EF8E59D7-CA36-47C7-8A76-BF28B0472CDD}" destId="{868F4BBE-39E4-45D1-A832-07F7E6359D98}" srcOrd="0" destOrd="0" presId="urn:microsoft.com/office/officeart/2005/8/layout/radial1"/>
    <dgm:cxn modelId="{0A7D4A1E-8B56-494B-934A-53F3B6AA844E}" type="presParOf" srcId="{98BEA740-3EEC-4DFA-A87F-5E9685EDF72D}" destId="{D9B0B03B-08E2-45BF-AEDC-7F7B74FFC3BA}" srcOrd="16" destOrd="0" presId="urn:microsoft.com/office/officeart/2005/8/layout/radial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5D8373-25E8-4DF6-8594-77B677D360E4}">
      <dsp:nvSpPr>
        <dsp:cNvPr id="0" name=""/>
        <dsp:cNvSpPr/>
      </dsp:nvSpPr>
      <dsp:spPr>
        <a:xfrm>
          <a:off x="2629476" y="1928838"/>
          <a:ext cx="2860814" cy="835927"/>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kern="1200" cap="none" normalizeH="0" baseline="0" dirty="0" smtClean="0">
              <a:ln/>
              <a:effectLst/>
              <a:latin typeface="+mn-lt"/>
            </a:rPr>
            <a:t> Административные наказания</a:t>
          </a:r>
        </a:p>
      </dsp:txBody>
      <dsp:txXfrm>
        <a:off x="3048433" y="2051257"/>
        <a:ext cx="2022900" cy="591089"/>
      </dsp:txXfrm>
    </dsp:sp>
    <dsp:sp modelId="{01F1CC75-16C5-4097-B670-3421525D88D3}">
      <dsp:nvSpPr>
        <dsp:cNvPr id="0" name=""/>
        <dsp:cNvSpPr/>
      </dsp:nvSpPr>
      <dsp:spPr>
        <a:xfrm rot="12552932">
          <a:off x="1782200" y="1544083"/>
          <a:ext cx="1724988" cy="22585"/>
        </a:xfrm>
        <a:custGeom>
          <a:avLst/>
          <a:gdLst/>
          <a:ahLst/>
          <a:cxnLst/>
          <a:rect l="0" t="0" r="0" b="0"/>
          <a:pathLst>
            <a:path>
              <a:moveTo>
                <a:pt x="0" y="11292"/>
              </a:moveTo>
              <a:lnTo>
                <a:pt x="1724988" y="11292"/>
              </a:lnTo>
            </a:path>
          </a:pathLst>
        </a:custGeom>
        <a:noFill/>
        <a:ln w="25400" cap="flat" cmpd="sng" algn="ctr">
          <a:solidFill>
            <a:schemeClr val="accent2">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ru-RU" sz="1200" b="1" kern="1200">
            <a:latin typeface="+mn-lt"/>
          </a:endParaRPr>
        </a:p>
      </dsp:txBody>
      <dsp:txXfrm rot="10800000">
        <a:off x="2601569" y="1512251"/>
        <a:ext cx="86249" cy="86249"/>
      </dsp:txXfrm>
    </dsp:sp>
    <dsp:sp modelId="{B14A9B57-C56B-486F-8778-0746C9B648E5}">
      <dsp:nvSpPr>
        <dsp:cNvPr id="0" name=""/>
        <dsp:cNvSpPr/>
      </dsp:nvSpPr>
      <dsp:spPr>
        <a:xfrm>
          <a:off x="3" y="214313"/>
          <a:ext cx="2336632" cy="103083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200" b="1" kern="1200" dirty="0" smtClean="0">
              <a:latin typeface="+mn-lt"/>
            </a:rPr>
            <a:t>Административный штраф</a:t>
          </a:r>
          <a:endParaRPr kumimoji="0" lang="ru-RU" sz="1200" b="1" i="0" u="none" strike="noStrike" kern="1200" cap="none" normalizeH="0" baseline="0" dirty="0" smtClean="0">
            <a:ln/>
            <a:effectLst/>
            <a:latin typeface="+mn-lt"/>
          </a:endParaRPr>
        </a:p>
      </dsp:txBody>
      <dsp:txXfrm>
        <a:off x="342195" y="365276"/>
        <a:ext cx="1652248" cy="728912"/>
      </dsp:txXfrm>
    </dsp:sp>
    <dsp:sp modelId="{49C87DBB-4FF2-42D5-9379-15DD345F0A34}">
      <dsp:nvSpPr>
        <dsp:cNvPr id="0" name=""/>
        <dsp:cNvSpPr/>
      </dsp:nvSpPr>
      <dsp:spPr>
        <a:xfrm rot="19866096">
          <a:off x="4620806" y="1545851"/>
          <a:ext cx="1739265" cy="22585"/>
        </a:xfrm>
        <a:custGeom>
          <a:avLst/>
          <a:gdLst/>
          <a:ahLst/>
          <a:cxnLst/>
          <a:rect l="0" t="0" r="0" b="0"/>
          <a:pathLst>
            <a:path>
              <a:moveTo>
                <a:pt x="0" y="11292"/>
              </a:moveTo>
              <a:lnTo>
                <a:pt x="1739265" y="11292"/>
              </a:lnTo>
            </a:path>
          </a:pathLst>
        </a:custGeom>
        <a:noFill/>
        <a:ln w="25400" cap="flat" cmpd="sng" algn="ctr">
          <a:solidFill>
            <a:schemeClr val="accent2">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ru-RU" sz="1200" b="1" kern="1200">
            <a:latin typeface="+mn-lt"/>
          </a:endParaRPr>
        </a:p>
      </dsp:txBody>
      <dsp:txXfrm>
        <a:off x="5446957" y="1513663"/>
        <a:ext cx="86963" cy="86963"/>
      </dsp:txXfrm>
    </dsp:sp>
    <dsp:sp modelId="{BED1249F-8473-4966-88AE-2A60C4C9A6E1}">
      <dsp:nvSpPr>
        <dsp:cNvPr id="0" name=""/>
        <dsp:cNvSpPr/>
      </dsp:nvSpPr>
      <dsp:spPr>
        <a:xfrm>
          <a:off x="5786482" y="214318"/>
          <a:ext cx="2405802" cy="103083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mn-lt"/>
            </a:rPr>
            <a:t>Обязательные работы</a:t>
          </a:r>
          <a:endParaRPr lang="ru-RU" sz="1200" b="1" kern="1200" dirty="0">
            <a:latin typeface="+mn-lt"/>
          </a:endParaRPr>
        </a:p>
      </dsp:txBody>
      <dsp:txXfrm>
        <a:off x="6138804" y="365281"/>
        <a:ext cx="1701158" cy="728912"/>
      </dsp:txXfrm>
    </dsp:sp>
    <dsp:sp modelId="{DFEB668F-FDC0-4658-B48F-95A7F73467D2}">
      <dsp:nvSpPr>
        <dsp:cNvPr id="0" name=""/>
        <dsp:cNvSpPr/>
      </dsp:nvSpPr>
      <dsp:spPr>
        <a:xfrm rot="9052483">
          <a:off x="1816836" y="3115783"/>
          <a:ext cx="1685251" cy="22585"/>
        </a:xfrm>
        <a:custGeom>
          <a:avLst/>
          <a:gdLst/>
          <a:ahLst/>
          <a:cxnLst/>
          <a:rect l="0" t="0" r="0" b="0"/>
          <a:pathLst>
            <a:path>
              <a:moveTo>
                <a:pt x="0" y="11292"/>
              </a:moveTo>
              <a:lnTo>
                <a:pt x="1685251" y="11292"/>
              </a:lnTo>
            </a:path>
          </a:pathLst>
        </a:custGeom>
        <a:noFill/>
        <a:ln w="25400" cap="flat" cmpd="sng" algn="ctr">
          <a:solidFill>
            <a:schemeClr val="accent2">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ru-RU" sz="1200" b="1" kern="1200">
            <a:latin typeface="+mn-lt"/>
          </a:endParaRPr>
        </a:p>
      </dsp:txBody>
      <dsp:txXfrm rot="10800000">
        <a:off x="2617330" y="3084944"/>
        <a:ext cx="84262" cy="84262"/>
      </dsp:txXfrm>
    </dsp:sp>
    <dsp:sp modelId="{5D8BEF5E-3704-482E-A0E2-2E385384EC60}">
      <dsp:nvSpPr>
        <dsp:cNvPr id="0" name=""/>
        <dsp:cNvSpPr/>
      </dsp:nvSpPr>
      <dsp:spPr>
        <a:xfrm>
          <a:off x="0" y="3429025"/>
          <a:ext cx="2384927" cy="103083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ru-RU" sz="1200" b="1" kern="1200" dirty="0" smtClean="0">
              <a:latin typeface="+mn-lt"/>
            </a:rPr>
            <a:t>Административное приостановление деятельности</a:t>
          </a:r>
          <a:endParaRPr lang="ru-RU" sz="1200" b="1" kern="1200" dirty="0">
            <a:latin typeface="+mn-lt"/>
          </a:endParaRPr>
        </a:p>
      </dsp:txBody>
      <dsp:txXfrm>
        <a:off x="349264" y="3579988"/>
        <a:ext cx="1686399" cy="728912"/>
      </dsp:txXfrm>
    </dsp:sp>
    <dsp:sp modelId="{06C5AB11-2819-4857-A554-7D0AD5DF7C15}">
      <dsp:nvSpPr>
        <dsp:cNvPr id="0" name=""/>
        <dsp:cNvSpPr/>
      </dsp:nvSpPr>
      <dsp:spPr>
        <a:xfrm rot="30520">
          <a:off x="5489624" y="2349521"/>
          <a:ext cx="297116" cy="22585"/>
        </a:xfrm>
        <a:custGeom>
          <a:avLst/>
          <a:gdLst/>
          <a:ahLst/>
          <a:cxnLst/>
          <a:rect l="0" t="0" r="0" b="0"/>
          <a:pathLst>
            <a:path>
              <a:moveTo>
                <a:pt x="0" y="11292"/>
              </a:moveTo>
              <a:lnTo>
                <a:pt x="297116" y="11292"/>
              </a:lnTo>
            </a:path>
          </a:pathLst>
        </a:custGeom>
        <a:noFill/>
        <a:ln w="25400" cap="flat" cmpd="sng" algn="ctr">
          <a:solidFill>
            <a:schemeClr val="accent2">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ru-RU" sz="1200" b="1" kern="1200">
            <a:latin typeface="+mn-lt"/>
          </a:endParaRPr>
        </a:p>
      </dsp:txBody>
      <dsp:txXfrm>
        <a:off x="5630755" y="2353386"/>
        <a:ext cx="14855" cy="14855"/>
      </dsp:txXfrm>
    </dsp:sp>
    <dsp:sp modelId="{2762C92D-07D8-4037-85F3-EADEEF523A77}">
      <dsp:nvSpPr>
        <dsp:cNvPr id="0" name=""/>
        <dsp:cNvSpPr/>
      </dsp:nvSpPr>
      <dsp:spPr>
        <a:xfrm>
          <a:off x="5786477" y="1857394"/>
          <a:ext cx="2406523" cy="103083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kern="1200" cap="none" normalizeH="0" baseline="0" dirty="0" smtClean="0">
              <a:ln/>
              <a:effectLst/>
              <a:latin typeface="+mn-lt"/>
            </a:rPr>
            <a:t>Предупреждение</a:t>
          </a:r>
        </a:p>
      </dsp:txBody>
      <dsp:txXfrm>
        <a:off x="6138904" y="2008357"/>
        <a:ext cx="1701669" cy="728912"/>
      </dsp:txXfrm>
    </dsp:sp>
    <dsp:sp modelId="{E5F1575E-AEAD-4E66-AC95-BF57583E2E97}">
      <dsp:nvSpPr>
        <dsp:cNvPr id="0" name=""/>
        <dsp:cNvSpPr/>
      </dsp:nvSpPr>
      <dsp:spPr>
        <a:xfrm rot="1707663">
          <a:off x="4634152" y="3115278"/>
          <a:ext cx="1728437" cy="22585"/>
        </a:xfrm>
        <a:custGeom>
          <a:avLst/>
          <a:gdLst/>
          <a:ahLst/>
          <a:cxnLst/>
          <a:rect l="0" t="0" r="0" b="0"/>
          <a:pathLst>
            <a:path>
              <a:moveTo>
                <a:pt x="0" y="11292"/>
              </a:moveTo>
              <a:lnTo>
                <a:pt x="1728437" y="11292"/>
              </a:lnTo>
            </a:path>
          </a:pathLst>
        </a:custGeom>
        <a:noFill/>
        <a:ln w="25400" cap="flat" cmpd="sng" algn="ctr">
          <a:solidFill>
            <a:schemeClr val="accent2">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ru-RU" sz="1200" b="1" kern="1200">
            <a:latin typeface="+mn-lt"/>
          </a:endParaRPr>
        </a:p>
      </dsp:txBody>
      <dsp:txXfrm>
        <a:off x="5455160" y="3083360"/>
        <a:ext cx="86421" cy="86421"/>
      </dsp:txXfrm>
    </dsp:sp>
    <dsp:sp modelId="{3E6B0365-076D-47A3-82EB-B220043DBF27}">
      <dsp:nvSpPr>
        <dsp:cNvPr id="0" name=""/>
        <dsp:cNvSpPr/>
      </dsp:nvSpPr>
      <dsp:spPr>
        <a:xfrm>
          <a:off x="5796002" y="3428230"/>
          <a:ext cx="2419367" cy="103083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200" b="1" kern="1200" dirty="0" smtClean="0">
              <a:latin typeface="+mn-lt"/>
            </a:rPr>
            <a:t>Дисквалификация</a:t>
          </a:r>
          <a:endParaRPr kumimoji="0" lang="ru-RU" sz="1200" b="1" i="0" u="none" strike="noStrike" kern="1200" cap="none" normalizeH="0" baseline="0" dirty="0" smtClean="0">
            <a:ln/>
            <a:effectLst/>
            <a:latin typeface="+mn-lt"/>
          </a:endParaRPr>
        </a:p>
      </dsp:txBody>
      <dsp:txXfrm>
        <a:off x="6150310" y="3579193"/>
        <a:ext cx="1710751" cy="728912"/>
      </dsp:txXfrm>
    </dsp:sp>
    <dsp:sp modelId="{06AE109E-5170-46B7-9467-10D094C8E1CB}">
      <dsp:nvSpPr>
        <dsp:cNvPr id="0" name=""/>
        <dsp:cNvSpPr/>
      </dsp:nvSpPr>
      <dsp:spPr>
        <a:xfrm rot="5375666">
          <a:off x="3945853" y="2871290"/>
          <a:ext cx="235643" cy="22585"/>
        </a:xfrm>
        <a:custGeom>
          <a:avLst/>
          <a:gdLst/>
          <a:ahLst/>
          <a:cxnLst/>
          <a:rect l="0" t="0" r="0" b="0"/>
          <a:pathLst>
            <a:path>
              <a:moveTo>
                <a:pt x="0" y="11292"/>
              </a:moveTo>
              <a:lnTo>
                <a:pt x="235643" y="11292"/>
              </a:lnTo>
            </a:path>
          </a:pathLst>
        </a:custGeom>
        <a:noFill/>
        <a:ln w="25400" cap="flat" cmpd="sng" algn="ctr">
          <a:solidFill>
            <a:schemeClr val="accent2">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ru-RU" sz="1200" b="1" kern="1200">
            <a:latin typeface="+mn-lt"/>
          </a:endParaRPr>
        </a:p>
      </dsp:txBody>
      <dsp:txXfrm>
        <a:off x="4057784" y="2876692"/>
        <a:ext cx="11782" cy="11782"/>
      </dsp:txXfrm>
    </dsp:sp>
    <dsp:sp modelId="{4C1D0513-36F1-4FD1-86F5-CE1F06042DCE}">
      <dsp:nvSpPr>
        <dsp:cNvPr id="0" name=""/>
        <dsp:cNvSpPr/>
      </dsp:nvSpPr>
      <dsp:spPr>
        <a:xfrm>
          <a:off x="2415156" y="3000400"/>
          <a:ext cx="3307590" cy="125516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200" b="1" kern="1200" dirty="0" smtClean="0">
              <a:latin typeface="+mn-lt"/>
            </a:rPr>
            <a:t>Конфискация орудия совершения или предмета административного правонарушения</a:t>
          </a:r>
          <a:endParaRPr kumimoji="0" lang="ru-RU" sz="1200" b="1" i="0" u="none" strike="noStrike" kern="1200" cap="none" normalizeH="0" baseline="0" dirty="0" smtClean="0">
            <a:ln/>
            <a:effectLst/>
            <a:latin typeface="+mn-lt"/>
          </a:endParaRPr>
        </a:p>
      </dsp:txBody>
      <dsp:txXfrm>
        <a:off x="2899541" y="3184215"/>
        <a:ext cx="2338820" cy="887539"/>
      </dsp:txXfrm>
    </dsp:sp>
    <dsp:sp modelId="{0FC342FB-3144-4E03-BB35-FFA25E38C27E}">
      <dsp:nvSpPr>
        <dsp:cNvPr id="0" name=""/>
        <dsp:cNvSpPr/>
      </dsp:nvSpPr>
      <dsp:spPr>
        <a:xfrm rot="16166444">
          <a:off x="3894557" y="1757867"/>
          <a:ext cx="319374" cy="22585"/>
        </a:xfrm>
        <a:custGeom>
          <a:avLst/>
          <a:gdLst/>
          <a:ahLst/>
          <a:cxnLst/>
          <a:rect l="0" t="0" r="0" b="0"/>
          <a:pathLst>
            <a:path>
              <a:moveTo>
                <a:pt x="0" y="11292"/>
              </a:moveTo>
              <a:lnTo>
                <a:pt x="319374" y="11292"/>
              </a:lnTo>
            </a:path>
          </a:pathLst>
        </a:custGeom>
        <a:noFill/>
        <a:ln w="25400" cap="flat" cmpd="sng" algn="ctr">
          <a:solidFill>
            <a:schemeClr val="accent2">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ru-RU" sz="1200" b="1" kern="1200">
            <a:latin typeface="+mn-lt"/>
          </a:endParaRPr>
        </a:p>
      </dsp:txBody>
      <dsp:txXfrm rot="10800000">
        <a:off x="4046260" y="1761175"/>
        <a:ext cx="15968" cy="15968"/>
      </dsp:txXfrm>
    </dsp:sp>
    <dsp:sp modelId="{2EE94E65-F20E-4DF3-97C0-9DBA0B7BE8A1}">
      <dsp:nvSpPr>
        <dsp:cNvPr id="0" name=""/>
        <dsp:cNvSpPr/>
      </dsp:nvSpPr>
      <dsp:spPr>
        <a:xfrm>
          <a:off x="2415156" y="428627"/>
          <a:ext cx="3263532" cy="1180856"/>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200" b="1" kern="1200" dirty="0" smtClean="0">
              <a:latin typeface="+mn-lt"/>
            </a:rPr>
            <a:t>Лишение специального права, предоставленного физическому лицу</a:t>
          </a:r>
          <a:endParaRPr kumimoji="0" lang="ru-RU" sz="1200" b="1" i="0" u="none" strike="noStrike" kern="1200" cap="none" normalizeH="0" baseline="0" dirty="0" smtClean="0">
            <a:ln/>
            <a:effectLst/>
            <a:latin typeface="+mn-lt"/>
          </a:endParaRPr>
        </a:p>
      </dsp:txBody>
      <dsp:txXfrm>
        <a:off x="2893089" y="601559"/>
        <a:ext cx="2307666" cy="834992"/>
      </dsp:txXfrm>
    </dsp:sp>
    <dsp:sp modelId="{EF8E59D7-CA36-47C7-8A76-BF28B0472CDD}">
      <dsp:nvSpPr>
        <dsp:cNvPr id="0" name=""/>
        <dsp:cNvSpPr/>
      </dsp:nvSpPr>
      <dsp:spPr>
        <a:xfrm rot="10805281">
          <a:off x="2370603" y="2333112"/>
          <a:ext cx="258892" cy="22585"/>
        </a:xfrm>
        <a:custGeom>
          <a:avLst/>
          <a:gdLst/>
          <a:ahLst/>
          <a:cxnLst/>
          <a:rect l="0" t="0" r="0" b="0"/>
          <a:pathLst>
            <a:path>
              <a:moveTo>
                <a:pt x="0" y="11292"/>
              </a:moveTo>
              <a:lnTo>
                <a:pt x="258892" y="11292"/>
              </a:lnTo>
            </a:path>
          </a:pathLst>
        </a:custGeom>
        <a:noFill/>
        <a:ln w="25400" cap="flat" cmpd="sng" algn="ctr">
          <a:solidFill>
            <a:schemeClr val="accent2">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ru-RU" sz="1200" b="1" kern="1200">
            <a:latin typeface="+mn-lt"/>
          </a:endParaRPr>
        </a:p>
      </dsp:txBody>
      <dsp:txXfrm rot="10800000">
        <a:off x="2493577" y="2337933"/>
        <a:ext cx="12944" cy="12944"/>
      </dsp:txXfrm>
    </dsp:sp>
    <dsp:sp modelId="{D9B0B03B-08E2-45BF-AEDC-7F7B74FFC3BA}">
      <dsp:nvSpPr>
        <dsp:cNvPr id="0" name=""/>
        <dsp:cNvSpPr/>
      </dsp:nvSpPr>
      <dsp:spPr>
        <a:xfrm>
          <a:off x="0" y="1785949"/>
          <a:ext cx="2370609" cy="1112872"/>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1200" b="1" kern="1200" dirty="0" smtClean="0">
              <a:latin typeface="+mn-lt"/>
            </a:rPr>
            <a:t>Административный арест</a:t>
          </a:r>
          <a:endParaRPr kumimoji="0" lang="ru-RU" sz="1200" b="1" i="0" u="none" strike="noStrike" kern="1200" cap="none" normalizeH="0" baseline="0" dirty="0" smtClean="0">
            <a:ln/>
            <a:effectLst/>
            <a:latin typeface="+mn-lt"/>
          </a:endParaRPr>
        </a:p>
      </dsp:txBody>
      <dsp:txXfrm>
        <a:off x="347168" y="1948925"/>
        <a:ext cx="1676273" cy="786920"/>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Титульный слайд">
    <p:spTree>
      <p:nvGrpSpPr>
        <p:cNvPr id="1" name=""/>
        <p:cNvGrpSpPr/>
        <p:nvPr/>
      </p:nvGrpSpPr>
      <p:grpSpPr>
        <a:xfrm>
          <a:off x="0" y="0"/>
          <a:ext cx="0" cy="0"/>
          <a:chOff x="0" y="0"/>
          <a:chExt cx="0" cy="0"/>
        </a:xfrm>
      </p:grpSpPr>
      <p:grpSp>
        <p:nvGrpSpPr>
          <p:cNvPr id="83970" name="Group 2"/>
          <p:cNvGrpSpPr>
            <a:grpSpLocks/>
          </p:cNvGrpSpPr>
          <p:nvPr/>
        </p:nvGrpSpPr>
        <p:grpSpPr bwMode="auto">
          <a:xfrm>
            <a:off x="0" y="0"/>
            <a:ext cx="5867400" cy="6858000"/>
            <a:chOff x="0" y="0"/>
            <a:chExt cx="3696" cy="4320"/>
          </a:xfrm>
        </p:grpSpPr>
        <p:sp>
          <p:nvSpPr>
            <p:cNvPr id="83971" name="Rectangle 3"/>
            <p:cNvSpPr>
              <a:spLocks noChangeArrowheads="1"/>
            </p:cNvSpPr>
            <p:nvPr/>
          </p:nvSpPr>
          <p:spPr bwMode="auto">
            <a:xfrm>
              <a:off x="0" y="0"/>
              <a:ext cx="2880" cy="4320"/>
            </a:xfrm>
            <a:prstGeom prst="rect">
              <a:avLst/>
            </a:prstGeom>
            <a:solidFill>
              <a:schemeClr val="accent2"/>
            </a:solidFill>
            <a:ln w="9525">
              <a:noFill/>
              <a:miter lim="800000"/>
              <a:headEnd/>
              <a:tailEnd/>
            </a:ln>
            <a:effectLst/>
          </p:spPr>
          <p:txBody>
            <a:bodyPr wrap="none" anchor="ctr"/>
            <a:lstStyle/>
            <a:p>
              <a:pPr algn="ctr"/>
              <a:endParaRPr kumimoji="1" lang="ru-RU" sz="2400">
                <a:latin typeface="Times New Roman" pitchFamily="18" charset="0"/>
              </a:endParaRPr>
            </a:p>
          </p:txBody>
        </p:sp>
        <p:sp>
          <p:nvSpPr>
            <p:cNvPr id="83972" name="AutoShape 4"/>
            <p:cNvSpPr>
              <a:spLocks noChangeArrowheads="1"/>
            </p:cNvSpPr>
            <p:nvPr/>
          </p:nvSpPr>
          <p:spPr bwMode="white">
            <a:xfrm>
              <a:off x="432" y="624"/>
              <a:ext cx="3264" cy="1200"/>
            </a:xfrm>
            <a:prstGeom prst="roundRect">
              <a:avLst>
                <a:gd name="adj" fmla="val 50000"/>
              </a:avLst>
            </a:prstGeom>
            <a:solidFill>
              <a:schemeClr val="bg1"/>
            </a:solidFill>
            <a:ln w="9525">
              <a:noFill/>
              <a:round/>
              <a:headEnd/>
              <a:tailEnd/>
            </a:ln>
            <a:effectLst/>
          </p:spPr>
          <p:txBody>
            <a:bodyPr wrap="none" anchor="ctr"/>
            <a:lstStyle/>
            <a:p>
              <a:pPr algn="ctr"/>
              <a:endParaRPr kumimoji="1" lang="ru-RU" sz="2400">
                <a:latin typeface="Times New Roman" pitchFamily="18" charset="0"/>
              </a:endParaRPr>
            </a:p>
          </p:txBody>
        </p:sp>
      </p:grpSp>
      <p:grpSp>
        <p:nvGrpSpPr>
          <p:cNvPr id="83973" name="Group 5"/>
          <p:cNvGrpSpPr>
            <a:grpSpLocks/>
          </p:cNvGrpSpPr>
          <p:nvPr/>
        </p:nvGrpSpPr>
        <p:grpSpPr bwMode="auto">
          <a:xfrm>
            <a:off x="3632200" y="4889500"/>
            <a:ext cx="4876800" cy="319088"/>
            <a:chOff x="2288" y="3080"/>
            <a:chExt cx="3072" cy="201"/>
          </a:xfrm>
        </p:grpSpPr>
        <p:sp>
          <p:nvSpPr>
            <p:cNvPr id="83974" name="AutoShape 6"/>
            <p:cNvSpPr>
              <a:spLocks noChangeArrowheads="1"/>
            </p:cNvSpPr>
            <p:nvPr/>
          </p:nvSpPr>
          <p:spPr bwMode="auto">
            <a:xfrm flipH="1">
              <a:off x="2288" y="3080"/>
              <a:ext cx="2914" cy="200"/>
            </a:xfrm>
            <a:prstGeom prst="roundRect">
              <a:avLst>
                <a:gd name="adj" fmla="val 0"/>
              </a:avLst>
            </a:prstGeom>
            <a:solidFill>
              <a:schemeClr val="hlink"/>
            </a:solidFill>
            <a:ln w="9525">
              <a:noFill/>
              <a:round/>
              <a:headEnd/>
              <a:tailEnd/>
            </a:ln>
            <a:effectLst/>
          </p:spPr>
          <p:txBody>
            <a:bodyPr wrap="none" anchor="ctr"/>
            <a:lstStyle/>
            <a:p>
              <a:endParaRPr lang="ru-RU"/>
            </a:p>
          </p:txBody>
        </p:sp>
        <p:sp>
          <p:nvSpPr>
            <p:cNvPr id="83975" name="AutoShape 7"/>
            <p:cNvSpPr>
              <a:spLocks noChangeArrowheads="1"/>
            </p:cNvSpPr>
            <p:nvPr/>
          </p:nvSpPr>
          <p:spPr bwMode="auto">
            <a:xfrm>
              <a:off x="5196" y="3080"/>
              <a:ext cx="164" cy="201"/>
            </a:xfrm>
            <a:prstGeom prst="flowChartDelay">
              <a:avLst/>
            </a:prstGeom>
            <a:solidFill>
              <a:schemeClr val="hlink"/>
            </a:solidFill>
            <a:ln w="9525">
              <a:noFill/>
              <a:miter lim="800000"/>
              <a:headEnd/>
              <a:tailEnd/>
            </a:ln>
            <a:effectLst/>
          </p:spPr>
          <p:txBody>
            <a:bodyPr wrap="none" anchor="ctr"/>
            <a:lstStyle/>
            <a:p>
              <a:endParaRPr lang="ru-RU"/>
            </a:p>
          </p:txBody>
        </p:sp>
      </p:grpSp>
      <p:sp>
        <p:nvSpPr>
          <p:cNvPr id="83976"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r>
              <a:rPr lang="ru-RU"/>
              <a:t>Образец подзаголовка</a:t>
            </a:r>
          </a:p>
        </p:txBody>
      </p:sp>
      <p:sp>
        <p:nvSpPr>
          <p:cNvPr id="83977" name="Rectangle 9"/>
          <p:cNvSpPr>
            <a:spLocks noGrp="1" noChangeArrowheads="1"/>
          </p:cNvSpPr>
          <p:nvPr>
            <p:ph type="dt" sz="quarter" idx="2"/>
          </p:nvPr>
        </p:nvSpPr>
        <p:spPr/>
        <p:txBody>
          <a:bodyPr/>
          <a:lstStyle>
            <a:lvl1pPr>
              <a:defRPr>
                <a:solidFill>
                  <a:schemeClr val="bg1"/>
                </a:solidFill>
              </a:defRPr>
            </a:lvl1pPr>
          </a:lstStyle>
          <a:p>
            <a:endParaRPr lang="ru-RU"/>
          </a:p>
        </p:txBody>
      </p:sp>
      <p:sp>
        <p:nvSpPr>
          <p:cNvPr id="83978" name="Rectangle 10"/>
          <p:cNvSpPr>
            <a:spLocks noGrp="1" noChangeArrowheads="1"/>
          </p:cNvSpPr>
          <p:nvPr>
            <p:ph type="ftr" sz="quarter" idx="3"/>
          </p:nvPr>
        </p:nvSpPr>
        <p:spPr/>
        <p:txBody>
          <a:bodyPr/>
          <a:lstStyle>
            <a:lvl1pPr algn="r">
              <a:defRPr/>
            </a:lvl1pPr>
          </a:lstStyle>
          <a:p>
            <a:endParaRPr lang="ru-RU"/>
          </a:p>
        </p:txBody>
      </p:sp>
      <p:sp>
        <p:nvSpPr>
          <p:cNvPr id="83979" name="Rectangle 11"/>
          <p:cNvSpPr>
            <a:spLocks noGrp="1" noChangeArrowheads="1"/>
          </p:cNvSpPr>
          <p:nvPr>
            <p:ph type="sldNum" sz="quarter" idx="4"/>
          </p:nvPr>
        </p:nvSpPr>
        <p:spPr>
          <a:xfrm>
            <a:off x="76200" y="6248400"/>
            <a:ext cx="587375" cy="488950"/>
          </a:xfrm>
        </p:spPr>
        <p:txBody>
          <a:bodyPr anchorCtr="0"/>
          <a:lstStyle>
            <a:lvl1pPr>
              <a:defRPr/>
            </a:lvl1pPr>
          </a:lstStyle>
          <a:p>
            <a:fld id="{AA0E46BA-6197-429F-9E6F-5BF396AC304B}" type="slidenum">
              <a:rPr lang="ru-RU"/>
              <a:pPr/>
              <a:t>‹#›</a:t>
            </a:fld>
            <a:endParaRPr lang="ru-RU"/>
          </a:p>
        </p:txBody>
      </p:sp>
      <p:sp>
        <p:nvSpPr>
          <p:cNvPr id="83980"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r>
              <a:rPr lang="ru-RU"/>
              <a:t>Образец заголовка</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83980"/>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8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535218F-EA4C-412D-9B9D-1BD6A0CEF249}" type="slidenum">
              <a:rPr lang="ru-RU"/>
              <a:pPr/>
              <a:t>‹#›</a:t>
            </a:fld>
            <a:endParaRPr lang="ru-RU"/>
          </a:p>
        </p:txBody>
      </p:sp>
    </p:spTree>
  </p:cSld>
  <p:clrMapOvr>
    <a:masterClrMapping/>
  </p:clrMapOvr>
  <p:transition spd="med">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05600" y="762000"/>
            <a:ext cx="1981200" cy="53244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62000" y="762000"/>
            <a:ext cx="5791200" cy="53244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5508D901-D6CE-4743-B5AF-360FD5E663BD}" type="slidenum">
              <a:rPr lang="ru-RU"/>
              <a:pPr/>
              <a:t>‹#›</a:t>
            </a:fld>
            <a:endParaRPr lang="ru-RU"/>
          </a:p>
        </p:txBody>
      </p:sp>
    </p:spTree>
  </p:cSld>
  <p:clrMapOvr>
    <a:masterClrMapping/>
  </p:clrMapOvr>
  <p:transition spd="med">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E63CD546-CA50-4FBF-854F-3163DFF75545}" type="slidenum">
              <a:rPr lang="ru-RU"/>
              <a:pPr/>
              <a:t>‹#›</a:t>
            </a:fld>
            <a:endParaRPr lang="ru-RU"/>
          </a:p>
        </p:txBody>
      </p:sp>
    </p:spTree>
  </p:cSld>
  <p:clrMapOvr>
    <a:masterClrMapping/>
  </p:clrMapOvr>
  <p:transition spd="med">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81A9FA2-CD36-450C-99E9-2614CD77415B}" type="slidenum">
              <a:rPr lang="ru-RU"/>
              <a:pPr/>
              <a:t>‹#›</a:t>
            </a:fld>
            <a:endParaRPr lang="ru-RU"/>
          </a:p>
        </p:txBody>
      </p:sp>
    </p:spTree>
  </p:cSld>
  <p:clrMapOvr>
    <a:masterClrMapping/>
  </p:clrMapOvr>
  <p:transition spd="med">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6AEDC0D1-4A93-4F60-9C2D-A5E48445ED84}" type="slidenum">
              <a:rPr lang="ru-RU"/>
              <a:pPr/>
              <a:t>‹#›</a:t>
            </a:fld>
            <a:endParaRPr lang="ru-RU"/>
          </a:p>
        </p:txBody>
      </p:sp>
    </p:spTree>
  </p:cSld>
  <p:clrMapOvr>
    <a:masterClrMapping/>
  </p:clrMapOvr>
  <p:transition spd="med">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D703751E-2076-44F7-B031-F8BE40CE5899}" type="slidenum">
              <a:rPr lang="ru-RU"/>
              <a:pPr/>
              <a:t>‹#›</a:t>
            </a:fld>
            <a:endParaRPr lang="ru-RU"/>
          </a:p>
        </p:txBody>
      </p:sp>
    </p:spTree>
  </p:cSld>
  <p:clrMapOvr>
    <a:masterClrMapping/>
  </p:clrMapOvr>
  <p:transition spd="med">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517C7B1C-A119-489B-B81E-AF8ABAACE203}" type="slidenum">
              <a:rPr lang="ru-RU"/>
              <a:pPr/>
              <a:t>‹#›</a:t>
            </a:fld>
            <a:endParaRPr lang="ru-RU"/>
          </a:p>
        </p:txBody>
      </p:sp>
    </p:spTree>
  </p:cSld>
  <p:clrMapOvr>
    <a:masterClrMapping/>
  </p:clrMapOvr>
  <p:transition spd="med">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11BE2417-E568-44BB-9237-F093530A6CCA}" type="slidenum">
              <a:rPr lang="ru-RU"/>
              <a:pPr/>
              <a:t>‹#›</a:t>
            </a:fld>
            <a:endParaRPr lang="ru-RU"/>
          </a:p>
        </p:txBody>
      </p:sp>
    </p:spTree>
  </p:cSld>
  <p:clrMapOvr>
    <a:masterClrMapping/>
  </p:clrMapOvr>
  <p:transition spd="med">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E47E6E6C-CD6C-4CF8-97DB-4A97D3449257}" type="slidenum">
              <a:rPr lang="ru-RU"/>
              <a:pPr/>
              <a:t>‹#›</a:t>
            </a:fld>
            <a:endParaRPr lang="ru-RU"/>
          </a:p>
        </p:txBody>
      </p:sp>
    </p:spTree>
  </p:cSld>
  <p:clrMapOvr>
    <a:masterClrMapping/>
  </p:clrMapOvr>
  <p:transition spd="med">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0F964067-2B88-4B3F-90CF-B66870B2AE79}" type="slidenum">
              <a:rPr lang="ru-RU"/>
              <a:pPr/>
              <a:t>‹#›</a:t>
            </a:fld>
            <a:endParaRPr lang="ru-RU"/>
          </a:p>
        </p:txBody>
      </p:sp>
    </p:spTree>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2946" name="Group 2"/>
          <p:cNvGrpSpPr>
            <a:grpSpLocks/>
          </p:cNvGrpSpPr>
          <p:nvPr/>
        </p:nvGrpSpPr>
        <p:grpSpPr bwMode="auto">
          <a:xfrm>
            <a:off x="0" y="0"/>
            <a:ext cx="7620000" cy="6858000"/>
            <a:chOff x="0" y="0"/>
            <a:chExt cx="4800" cy="4320"/>
          </a:xfrm>
        </p:grpSpPr>
        <p:grpSp>
          <p:nvGrpSpPr>
            <p:cNvPr id="82947" name="Group 3"/>
            <p:cNvGrpSpPr>
              <a:grpSpLocks/>
            </p:cNvGrpSpPr>
            <p:nvPr userDrawn="1"/>
          </p:nvGrpSpPr>
          <p:grpSpPr bwMode="auto">
            <a:xfrm>
              <a:off x="0" y="0"/>
              <a:ext cx="2016" cy="4320"/>
              <a:chOff x="0" y="0"/>
              <a:chExt cx="2016" cy="4320"/>
            </a:xfrm>
          </p:grpSpPr>
          <p:sp>
            <p:nvSpPr>
              <p:cNvPr id="82948" name="Rectangle 4"/>
              <p:cNvSpPr>
                <a:spLocks noChangeArrowheads="1"/>
              </p:cNvSpPr>
              <p:nvPr userDrawn="1"/>
            </p:nvSpPr>
            <p:spPr bwMode="auto">
              <a:xfrm>
                <a:off x="0" y="0"/>
                <a:ext cx="480" cy="4320"/>
              </a:xfrm>
              <a:prstGeom prst="rect">
                <a:avLst/>
              </a:prstGeom>
              <a:solidFill>
                <a:schemeClr val="accent2"/>
              </a:solidFill>
              <a:ln w="9525">
                <a:noFill/>
                <a:miter lim="800000"/>
                <a:headEnd/>
                <a:tailEnd/>
              </a:ln>
              <a:effectLst/>
            </p:spPr>
            <p:txBody>
              <a:bodyPr wrap="none" anchor="ctr"/>
              <a:lstStyle/>
              <a:p>
                <a:endParaRPr lang="ru-RU"/>
              </a:p>
            </p:txBody>
          </p:sp>
          <p:sp>
            <p:nvSpPr>
              <p:cNvPr id="82949" name="Freeform 5"/>
              <p:cNvSpPr>
                <a:spLocks/>
              </p:cNvSpPr>
              <p:nvPr userDrawn="1"/>
            </p:nvSpPr>
            <p:spPr bwMode="auto">
              <a:xfrm>
                <a:off x="288" y="0"/>
                <a:ext cx="1728" cy="735"/>
              </a:xfrm>
              <a:custGeom>
                <a:avLst/>
                <a:gdLst/>
                <a:ahLst/>
                <a:cxnLst>
                  <a:cxn ang="0">
                    <a:pos x="1728" y="0"/>
                  </a:cxn>
                  <a:cxn ang="0">
                    <a:pos x="1728" y="480"/>
                  </a:cxn>
                  <a:cxn ang="0">
                    <a:pos x="380" y="482"/>
                  </a:cxn>
                  <a:cxn ang="0">
                    <a:pos x="354" y="480"/>
                  </a:cxn>
                  <a:cxn ang="0">
                    <a:pos x="308" y="489"/>
                  </a:cxn>
                  <a:cxn ang="0">
                    <a:pos x="246" y="531"/>
                  </a:cxn>
                  <a:cxn ang="0">
                    <a:pos x="206" y="597"/>
                  </a:cxn>
                  <a:cxn ang="0">
                    <a:pos x="192" y="666"/>
                  </a:cxn>
                  <a:cxn ang="0">
                    <a:pos x="192" y="735"/>
                  </a:cxn>
                  <a:cxn ang="0">
                    <a:pos x="0" y="735"/>
                  </a:cxn>
                  <a:cxn ang="0">
                    <a:pos x="0" y="480"/>
                  </a:cxn>
                  <a:cxn ang="0">
                    <a:pos x="0" y="0"/>
                  </a:cxn>
                  <a:cxn ang="0">
                    <a:pos x="1728" y="0"/>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w="9525" cap="flat" cmpd="sng">
                <a:noFill/>
                <a:prstDash val="solid"/>
                <a:miter lim="800000"/>
                <a:headEnd type="none" w="med" len="med"/>
                <a:tailEnd type="none" w="med" len="med"/>
              </a:ln>
              <a:effectLst/>
            </p:spPr>
            <p:txBody>
              <a:bodyPr wrap="none"/>
              <a:lstStyle/>
              <a:p>
                <a:endParaRPr lang="ru-RU"/>
              </a:p>
            </p:txBody>
          </p:sp>
        </p:grpSp>
        <p:grpSp>
          <p:nvGrpSpPr>
            <p:cNvPr id="82950" name="Group 6"/>
            <p:cNvGrpSpPr>
              <a:grpSpLocks/>
            </p:cNvGrpSpPr>
            <p:nvPr/>
          </p:nvGrpSpPr>
          <p:grpSpPr bwMode="auto">
            <a:xfrm>
              <a:off x="144" y="1248"/>
              <a:ext cx="4656" cy="201"/>
              <a:chOff x="144" y="1248"/>
              <a:chExt cx="4656" cy="201"/>
            </a:xfrm>
          </p:grpSpPr>
          <p:sp>
            <p:nvSpPr>
              <p:cNvPr id="82951" name="AutoShape 7"/>
              <p:cNvSpPr>
                <a:spLocks noChangeArrowheads="1"/>
              </p:cNvSpPr>
              <p:nvPr/>
            </p:nvSpPr>
            <p:spPr bwMode="auto">
              <a:xfrm>
                <a:off x="384" y="1248"/>
                <a:ext cx="4416" cy="200"/>
              </a:xfrm>
              <a:prstGeom prst="roundRect">
                <a:avLst>
                  <a:gd name="adj" fmla="val 0"/>
                </a:avLst>
              </a:prstGeom>
              <a:solidFill>
                <a:schemeClr val="hlink"/>
              </a:solidFill>
              <a:ln w="9525">
                <a:noFill/>
                <a:round/>
                <a:headEnd/>
                <a:tailEnd/>
              </a:ln>
              <a:effectLst/>
            </p:spPr>
            <p:txBody>
              <a:bodyPr wrap="none" anchor="ctr"/>
              <a:lstStyle/>
              <a:p>
                <a:endParaRPr lang="ru-RU"/>
              </a:p>
            </p:txBody>
          </p:sp>
          <p:sp>
            <p:nvSpPr>
              <p:cNvPr id="82952" name="AutoShape 8"/>
              <p:cNvSpPr>
                <a:spLocks noChangeArrowheads="1"/>
              </p:cNvSpPr>
              <p:nvPr/>
            </p:nvSpPr>
            <p:spPr bwMode="auto">
              <a:xfrm flipH="1">
                <a:off x="144" y="1248"/>
                <a:ext cx="248" cy="201"/>
              </a:xfrm>
              <a:prstGeom prst="flowChartDelay">
                <a:avLst/>
              </a:prstGeom>
              <a:solidFill>
                <a:schemeClr val="hlink"/>
              </a:solidFill>
              <a:ln w="9525">
                <a:noFill/>
                <a:miter lim="800000"/>
                <a:headEnd/>
                <a:tailEnd/>
              </a:ln>
              <a:effectLst/>
            </p:spPr>
            <p:txBody>
              <a:bodyPr wrap="none" anchor="ctr"/>
              <a:lstStyle/>
              <a:p>
                <a:endParaRPr lang="ru-RU"/>
              </a:p>
            </p:txBody>
          </p:sp>
        </p:grpSp>
      </p:grpSp>
      <p:sp>
        <p:nvSpPr>
          <p:cNvPr id="82953" name="AutoShape 9"/>
          <p:cNvSpPr>
            <a:spLocks noGrp="1" noChangeArrowheads="1"/>
          </p:cNvSpPr>
          <p:nvPr>
            <p:ph type="title"/>
          </p:nvPr>
        </p:nvSpPr>
        <p:spPr bwMode="auto">
          <a:xfrm>
            <a:off x="762000" y="762000"/>
            <a:ext cx="7924800" cy="1143000"/>
          </a:xfrm>
          <a:prstGeom prst="roundRect">
            <a:avLst>
              <a:gd name="adj" fmla="val 21667"/>
            </a:avLst>
          </a:prstGeom>
          <a:noFill/>
          <a:ln w="9525">
            <a:noFill/>
            <a:round/>
            <a:headEnd/>
            <a:tailEnd/>
          </a:ln>
          <a:effec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82954" name="Rectangle 10"/>
          <p:cNvSpPr>
            <a:spLocks noGrp="1" noChangeArrowheads="1"/>
          </p:cNvSpPr>
          <p:nvPr>
            <p:ph type="body" idx="1"/>
          </p:nvPr>
        </p:nvSpPr>
        <p:spPr bwMode="auto">
          <a:xfrm>
            <a:off x="838200" y="2362200"/>
            <a:ext cx="7693025" cy="3724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82955" name="Rectangle 11"/>
          <p:cNvSpPr>
            <a:spLocks noGrp="1" noChangeArrowheads="1"/>
          </p:cNvSpPr>
          <p:nvPr>
            <p:ph type="dt" sz="half" idx="2"/>
          </p:nvPr>
        </p:nvSpPr>
        <p:spPr bwMode="auto">
          <a:xfrm>
            <a:off x="2438400" y="6248400"/>
            <a:ext cx="2130425"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endParaRPr lang="ru-RU"/>
          </a:p>
        </p:txBody>
      </p:sp>
      <p:sp>
        <p:nvSpPr>
          <p:cNvPr id="82956" name="Rectangle 12"/>
          <p:cNvSpPr>
            <a:spLocks noGrp="1" noChangeArrowheads="1"/>
          </p:cNvSpPr>
          <p:nvPr>
            <p:ph type="ftr" sz="quarter" idx="3"/>
          </p:nvPr>
        </p:nvSpPr>
        <p:spPr bwMode="auto">
          <a:xfrm>
            <a:off x="5791200" y="6248400"/>
            <a:ext cx="2897188" cy="4746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endParaRPr lang="ru-RU"/>
          </a:p>
        </p:txBody>
      </p:sp>
      <p:sp>
        <p:nvSpPr>
          <p:cNvPr id="82957" name="Rectangle 13"/>
          <p:cNvSpPr>
            <a:spLocks noGrp="1" noChangeArrowheads="1"/>
          </p:cNvSpPr>
          <p:nvPr>
            <p:ph type="sldNum" sz="quarter" idx="4"/>
          </p:nvPr>
        </p:nvSpPr>
        <p:spPr bwMode="auto">
          <a:xfrm>
            <a:off x="84138" y="6242050"/>
            <a:ext cx="587375"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defRPr sz="2600" b="1">
                <a:solidFill>
                  <a:schemeClr val="bg1"/>
                </a:solidFill>
              </a:defRPr>
            </a:lvl1pPr>
          </a:lstStyle>
          <a:p>
            <a:fld id="{540C3302-654D-401A-B11D-1AEEA9BD86B8}"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withEffect">
                                  <p:stCondLst>
                                    <p:cond delay="0"/>
                                  </p:stCondLst>
                                  <p:iterate type="lt">
                                    <p:tmPct val="4000"/>
                                  </p:iterate>
                                  <p:childTnLst>
                                    <p:set>
                                      <p:cBhvr>
                                        <p:cTn id="6" dur="500" fill="hold"/>
                                        <p:tgtEl>
                                          <p:spTgt spid="82953"/>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3" grpId="0"/>
    </p:bldLst>
  </p:timing>
  <p:txStyles>
    <p:titleStyle>
      <a:lvl1pPr algn="l" rtl="0" fontAlgn="base">
        <a:lnSpc>
          <a:spcPct val="90000"/>
        </a:lnSpc>
        <a:spcBef>
          <a:spcPct val="0"/>
        </a:spcBef>
        <a:spcAft>
          <a:spcPct val="0"/>
        </a:spcAft>
        <a:defRPr sz="3600" b="1">
          <a:solidFill>
            <a:schemeClr val="tx2"/>
          </a:solidFill>
          <a:latin typeface="+mj-lt"/>
          <a:ea typeface="+mj-ea"/>
          <a:cs typeface="+mj-cs"/>
        </a:defRPr>
      </a:lvl1pPr>
      <a:lvl2pPr algn="l" rtl="0" fontAlgn="base">
        <a:lnSpc>
          <a:spcPct val="90000"/>
        </a:lnSpc>
        <a:spcBef>
          <a:spcPct val="0"/>
        </a:spcBef>
        <a:spcAft>
          <a:spcPct val="0"/>
        </a:spcAft>
        <a:defRPr sz="3600" b="1">
          <a:solidFill>
            <a:schemeClr val="tx2"/>
          </a:solidFill>
          <a:latin typeface="Arial" charset="0"/>
        </a:defRPr>
      </a:lvl2pPr>
      <a:lvl3pPr algn="l" rtl="0" fontAlgn="base">
        <a:lnSpc>
          <a:spcPct val="90000"/>
        </a:lnSpc>
        <a:spcBef>
          <a:spcPct val="0"/>
        </a:spcBef>
        <a:spcAft>
          <a:spcPct val="0"/>
        </a:spcAft>
        <a:defRPr sz="3600" b="1">
          <a:solidFill>
            <a:schemeClr val="tx2"/>
          </a:solidFill>
          <a:latin typeface="Arial" charset="0"/>
        </a:defRPr>
      </a:lvl3pPr>
      <a:lvl4pPr algn="l" rtl="0" fontAlgn="base">
        <a:lnSpc>
          <a:spcPct val="90000"/>
        </a:lnSpc>
        <a:spcBef>
          <a:spcPct val="0"/>
        </a:spcBef>
        <a:spcAft>
          <a:spcPct val="0"/>
        </a:spcAft>
        <a:defRPr sz="3600" b="1">
          <a:solidFill>
            <a:schemeClr val="tx2"/>
          </a:solidFill>
          <a:latin typeface="Arial" charset="0"/>
        </a:defRPr>
      </a:lvl4pPr>
      <a:lvl5pPr algn="l" rtl="0" fontAlgn="base">
        <a:lnSpc>
          <a:spcPct val="90000"/>
        </a:lnSpc>
        <a:spcBef>
          <a:spcPct val="0"/>
        </a:spcBef>
        <a:spcAft>
          <a:spcPct val="0"/>
        </a:spcAft>
        <a:defRPr sz="3600" b="1">
          <a:solidFill>
            <a:schemeClr val="tx2"/>
          </a:solidFill>
          <a:latin typeface="Arial" charset="0"/>
        </a:defRPr>
      </a:lvl5pPr>
      <a:lvl6pPr marL="457200" algn="l" rtl="0" fontAlgn="base">
        <a:lnSpc>
          <a:spcPct val="90000"/>
        </a:lnSpc>
        <a:spcBef>
          <a:spcPct val="0"/>
        </a:spcBef>
        <a:spcAft>
          <a:spcPct val="0"/>
        </a:spcAft>
        <a:defRPr sz="3600" b="1">
          <a:solidFill>
            <a:schemeClr val="tx2"/>
          </a:solidFill>
          <a:latin typeface="Arial" charset="0"/>
        </a:defRPr>
      </a:lvl6pPr>
      <a:lvl7pPr marL="914400" algn="l" rtl="0" fontAlgn="base">
        <a:lnSpc>
          <a:spcPct val="90000"/>
        </a:lnSpc>
        <a:spcBef>
          <a:spcPct val="0"/>
        </a:spcBef>
        <a:spcAft>
          <a:spcPct val="0"/>
        </a:spcAft>
        <a:defRPr sz="3600" b="1">
          <a:solidFill>
            <a:schemeClr val="tx2"/>
          </a:solidFill>
          <a:latin typeface="Arial" charset="0"/>
        </a:defRPr>
      </a:lvl7pPr>
      <a:lvl8pPr marL="1371600" algn="l" rtl="0" fontAlgn="base">
        <a:lnSpc>
          <a:spcPct val="90000"/>
        </a:lnSpc>
        <a:spcBef>
          <a:spcPct val="0"/>
        </a:spcBef>
        <a:spcAft>
          <a:spcPct val="0"/>
        </a:spcAft>
        <a:defRPr sz="3600" b="1">
          <a:solidFill>
            <a:schemeClr val="tx2"/>
          </a:solidFill>
          <a:latin typeface="Arial" charset="0"/>
        </a:defRPr>
      </a:lvl8pPr>
      <a:lvl9pPr marL="1828800" algn="l" rtl="0" fontAlgn="base">
        <a:lnSpc>
          <a:spcPct val="90000"/>
        </a:lnSpc>
        <a:spcBef>
          <a:spcPct val="0"/>
        </a:spcBef>
        <a:spcAft>
          <a:spcPct val="0"/>
        </a:spcAft>
        <a:defRPr sz="3600" b="1">
          <a:solidFill>
            <a:schemeClr val="tx2"/>
          </a:solidFill>
          <a:latin typeface="Arial" charset="0"/>
        </a:defRPr>
      </a:lvl9pPr>
    </p:titleStyle>
    <p:bodyStyle>
      <a:lvl1pPr marL="342900" indent="-342900" algn="l" rtl="0" fontAlgn="base">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fontAlgn="base">
        <a:spcBef>
          <a:spcPct val="20000"/>
        </a:spcBef>
        <a:spcAft>
          <a:spcPct val="0"/>
        </a:spcAft>
        <a:buClr>
          <a:schemeClr val="tx1"/>
        </a:buClr>
        <a:buSzPct val="75000"/>
        <a:buChar char="–"/>
        <a:defRPr sz="2400">
          <a:solidFill>
            <a:schemeClr val="tx1"/>
          </a:solidFill>
          <a:latin typeface="+mn-lt"/>
        </a:defRPr>
      </a:lvl2pPr>
      <a:lvl3pPr marL="1143000" indent="-228600" algn="l" rtl="0" fontAlgn="base">
        <a:spcBef>
          <a:spcPct val="20000"/>
        </a:spcBef>
        <a:spcAft>
          <a:spcPct val="0"/>
        </a:spcAft>
        <a:buClr>
          <a:schemeClr val="tx1"/>
        </a:buClr>
        <a:buSzPct val="75000"/>
        <a:buFont typeface="Wingdings" pitchFamily="2" charset="2"/>
        <a:buChar char="l"/>
        <a:defRPr sz="2000">
          <a:solidFill>
            <a:schemeClr val="tx1"/>
          </a:solidFill>
          <a:latin typeface="+mn-lt"/>
        </a:defRPr>
      </a:lvl3pPr>
      <a:lvl4pPr marL="1600200" indent="-228600" algn="l" rtl="0" fontAlgn="base">
        <a:spcBef>
          <a:spcPct val="20000"/>
        </a:spcBef>
        <a:spcAft>
          <a:spcPct val="0"/>
        </a:spcAft>
        <a:buClr>
          <a:schemeClr val="tx1"/>
        </a:buClr>
        <a:buSzPct val="80000"/>
        <a:buChar char="–"/>
        <a:defRPr>
          <a:solidFill>
            <a:schemeClr val="tx1"/>
          </a:solidFill>
          <a:latin typeface="+mn-lt"/>
        </a:defRPr>
      </a:lvl4pPr>
      <a:lvl5pPr marL="20574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AutoShape 2"/>
          <p:cNvSpPr>
            <a:spLocks noGrp="1" noChangeArrowheads="1"/>
          </p:cNvSpPr>
          <p:nvPr>
            <p:ph type="ctrTitle"/>
          </p:nvPr>
        </p:nvSpPr>
        <p:spPr>
          <a:xfrm>
            <a:off x="685800" y="990600"/>
            <a:ext cx="8458200" cy="1905000"/>
          </a:xfrm>
        </p:spPr>
        <p:txBody>
          <a:bodyPr/>
          <a:lstStyle/>
          <a:p>
            <a:r>
              <a:rPr lang="ru-RU" sz="4400" dirty="0" smtClean="0"/>
              <a:t>Административное правонарушение и ответственность</a:t>
            </a:r>
            <a:endParaRPr lang="ru-RU" sz="4400" dirty="0"/>
          </a:p>
        </p:txBody>
      </p:sp>
      <p:pic>
        <p:nvPicPr>
          <p:cNvPr id="4" name="Рисунок 3" descr="20.jpg"/>
          <p:cNvPicPr>
            <a:picLocks noChangeAspect="1"/>
          </p:cNvPicPr>
          <p:nvPr/>
        </p:nvPicPr>
        <p:blipFill>
          <a:blip r:embed="rId2"/>
          <a:stretch>
            <a:fillRect/>
          </a:stretch>
        </p:blipFill>
        <p:spPr>
          <a:xfrm>
            <a:off x="5643570" y="2857496"/>
            <a:ext cx="2643206" cy="1982405"/>
          </a:xfrm>
          <a:prstGeom prst="rect">
            <a:avLst/>
          </a:prstGeom>
        </p:spPr>
      </p:pic>
      <p:sp>
        <p:nvSpPr>
          <p:cNvPr id="13314" name="Rectangle 2"/>
          <p:cNvSpPr>
            <a:spLocks noChangeArrowheads="1"/>
          </p:cNvSpPr>
          <p:nvPr/>
        </p:nvSpPr>
        <p:spPr bwMode="auto">
          <a:xfrm>
            <a:off x="4572000" y="5786454"/>
            <a:ext cx="421484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1"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Эпиграф: </a:t>
            </a:r>
            <a:r>
              <a:rPr kumimoji="0" lang="ru-RU" sz="24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Каково твоё деяние, таково и воздаяние</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out)">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группа</a:t>
            </a:r>
            <a:endParaRPr lang="ru-RU" dirty="0"/>
          </a:p>
        </p:txBody>
      </p:sp>
      <p:sp>
        <p:nvSpPr>
          <p:cNvPr id="3" name="Содержимое 2"/>
          <p:cNvSpPr>
            <a:spLocks noGrp="1"/>
          </p:cNvSpPr>
          <p:nvPr>
            <p:ph idx="1"/>
          </p:nvPr>
        </p:nvSpPr>
        <p:spPr/>
        <p:txBody>
          <a:bodyPr/>
          <a:lstStyle/>
          <a:p>
            <a:pPr lvl="0"/>
            <a:r>
              <a:rPr lang="ru-RU" dirty="0" smtClean="0"/>
              <a:t>С какого возраста возможно привлечение к административной ответственности?</a:t>
            </a:r>
          </a:p>
          <a:p>
            <a:pPr lvl="0"/>
            <a:r>
              <a:rPr lang="ru-RU" dirty="0" smtClean="0"/>
              <a:t>В каких случаях лицо может быть освобождено от административной ответственности (приведите пример)?</a:t>
            </a:r>
          </a:p>
          <a:p>
            <a:pPr>
              <a:buNone/>
            </a:pPr>
            <a:endParaRPr lang="ru-RU" dirty="0"/>
          </a:p>
        </p:txBody>
      </p:sp>
    </p:spTree>
  </p:cSld>
  <p:clrMapOvr>
    <a:masterClrMapping/>
  </p:clrMapOvr>
  <p:transition spd="med">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Группа 2</a:t>
            </a:r>
            <a:endParaRPr lang="ru-RU" dirty="0"/>
          </a:p>
        </p:txBody>
      </p:sp>
      <p:sp>
        <p:nvSpPr>
          <p:cNvPr id="3" name="Содержимое 2"/>
          <p:cNvSpPr>
            <a:spLocks noGrp="1"/>
          </p:cNvSpPr>
          <p:nvPr>
            <p:ph idx="1"/>
          </p:nvPr>
        </p:nvSpPr>
        <p:spPr/>
        <p:txBody>
          <a:bodyPr/>
          <a:lstStyle/>
          <a:p>
            <a:pPr lvl="0"/>
            <a:r>
              <a:rPr lang="ru-RU" dirty="0" smtClean="0"/>
              <a:t>Перечислите обстоятельства смягчающие административную ответственность? (приведите пример)?</a:t>
            </a:r>
          </a:p>
          <a:p>
            <a:pPr lvl="0"/>
            <a:r>
              <a:rPr lang="ru-RU" dirty="0" smtClean="0"/>
              <a:t>Кто может признать смягчающими обстоятельства не указанные в </a:t>
            </a:r>
            <a:r>
              <a:rPr lang="ru-RU" dirty="0" err="1" smtClean="0"/>
              <a:t>КоАП</a:t>
            </a:r>
            <a:r>
              <a:rPr lang="ru-RU" dirty="0" smtClean="0"/>
              <a:t> РФ?</a:t>
            </a:r>
          </a:p>
          <a:p>
            <a:endParaRPr lang="ru-RU" dirty="0"/>
          </a:p>
        </p:txBody>
      </p:sp>
    </p:spTree>
  </p:cSld>
  <p:clrMapOvr>
    <a:masterClrMapping/>
  </p:clrMapOvr>
  <p:transition spd="med">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Группа 3</a:t>
            </a:r>
            <a:endParaRPr lang="ru-RU" dirty="0"/>
          </a:p>
        </p:txBody>
      </p:sp>
      <p:sp>
        <p:nvSpPr>
          <p:cNvPr id="3" name="Содержимое 2"/>
          <p:cNvSpPr>
            <a:spLocks noGrp="1"/>
          </p:cNvSpPr>
          <p:nvPr>
            <p:ph idx="1"/>
          </p:nvPr>
        </p:nvSpPr>
        <p:spPr/>
        <p:txBody>
          <a:bodyPr/>
          <a:lstStyle/>
          <a:p>
            <a:pPr lvl="0"/>
            <a:r>
              <a:rPr lang="ru-RU" dirty="0" smtClean="0"/>
              <a:t>Перечислите обстоятельства, отягчающие административную ответственность (приведите пример)?</a:t>
            </a:r>
          </a:p>
          <a:p>
            <a:pPr lvl="0"/>
            <a:r>
              <a:rPr lang="ru-RU" dirty="0" smtClean="0"/>
              <a:t>В каких случаях указанные в </a:t>
            </a:r>
            <a:r>
              <a:rPr lang="ru-RU" dirty="0" err="1" smtClean="0"/>
              <a:t>КоАП</a:t>
            </a:r>
            <a:r>
              <a:rPr lang="ru-RU" dirty="0" smtClean="0"/>
              <a:t> РФ отягчающие обстоятельства не могут учитываться?</a:t>
            </a:r>
          </a:p>
          <a:p>
            <a:r>
              <a:rPr lang="ru-RU" dirty="0" smtClean="0"/>
              <a:t> </a:t>
            </a:r>
          </a:p>
          <a:p>
            <a:endParaRPr lang="ru-RU" dirty="0"/>
          </a:p>
        </p:txBody>
      </p:sp>
    </p:spTree>
  </p:cSld>
  <p:clrMapOvr>
    <a:masterClrMapping/>
  </p:clrMapOvr>
  <p:transition spd="med">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Ситуативная задача</a:t>
            </a:r>
            <a:endParaRPr lang="ru-RU" dirty="0"/>
          </a:p>
        </p:txBody>
      </p:sp>
      <p:sp>
        <p:nvSpPr>
          <p:cNvPr id="3" name="Содержимое 2"/>
          <p:cNvSpPr>
            <a:spLocks noGrp="1"/>
          </p:cNvSpPr>
          <p:nvPr>
            <p:ph idx="1"/>
          </p:nvPr>
        </p:nvSpPr>
        <p:spPr>
          <a:xfrm>
            <a:off x="714348" y="2214554"/>
            <a:ext cx="8429652" cy="3871921"/>
          </a:xfrm>
        </p:spPr>
        <p:txBody>
          <a:bodyPr/>
          <a:lstStyle/>
          <a:p>
            <a:pPr>
              <a:buNone/>
            </a:pPr>
            <a:r>
              <a:rPr lang="ru-RU" dirty="0" smtClean="0"/>
              <a:t>   Кайков в три часа ночи громко кричал, бил пустые бутылки из под водки об лавочку на улице, мешая спать жильцам двух соседних домов. На следующий день две соседки разговорились, где одна говорила, что </a:t>
            </a:r>
            <a:r>
              <a:rPr lang="ru-RU" dirty="0" err="1" smtClean="0"/>
              <a:t>Кайкова</a:t>
            </a:r>
            <a:r>
              <a:rPr lang="ru-RU" dirty="0" smtClean="0"/>
              <a:t> нужно привлечь к административной ответственности за совершение административного правонарушения, а другая соседка говорила, что </a:t>
            </a:r>
            <a:r>
              <a:rPr lang="ru-RU" dirty="0" err="1" smtClean="0"/>
              <a:t>Кайкова</a:t>
            </a:r>
            <a:r>
              <a:rPr lang="ru-RU" dirty="0" smtClean="0"/>
              <a:t> нужно простить. Кто прав? (</a:t>
            </a:r>
            <a:r>
              <a:rPr lang="ru-RU" sz="2400" u="sng" dirty="0" smtClean="0"/>
              <a:t>используйте признаки правонарушения</a:t>
            </a:r>
            <a:r>
              <a:rPr lang="ru-RU" dirty="0" smtClean="0"/>
              <a:t>)</a:t>
            </a:r>
            <a:endParaRPr lang="ru-RU" dirty="0"/>
          </a:p>
        </p:txBody>
      </p:sp>
    </p:spTree>
  </p:cSld>
  <p:clrMapOvr>
    <a:masterClrMapping/>
  </p:clrMapOvr>
  <p:transition spd="med">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Ситуативная задача</a:t>
            </a:r>
            <a:endParaRPr lang="ru-RU" dirty="0"/>
          </a:p>
        </p:txBody>
      </p:sp>
      <p:sp>
        <p:nvSpPr>
          <p:cNvPr id="3" name="Содержимое 2"/>
          <p:cNvSpPr>
            <a:spLocks noGrp="1"/>
          </p:cNvSpPr>
          <p:nvPr>
            <p:ph idx="1"/>
          </p:nvPr>
        </p:nvSpPr>
        <p:spPr>
          <a:xfrm>
            <a:off x="642910" y="2428868"/>
            <a:ext cx="8501090" cy="3657607"/>
          </a:xfrm>
        </p:spPr>
        <p:txBody>
          <a:bodyPr/>
          <a:lstStyle/>
          <a:p>
            <a:r>
              <a:rPr lang="ru-RU" sz="2400" dirty="0" smtClean="0"/>
              <a:t>  На реке Иртыш полностью сгорел почти новый двухпалубный пассажирский теплоход. Сгорел он на стоянке у причала. Пожар возник от брошенного пассажиром окурка сигареты с верхней палубы, который попал в открытое окно каюты этажом ниже на главной палубе. В каюте никого не было, поэтому возникновение огня своевременно не обнаружили. Пожар быстро распространялся по вентиляционной системе и никакими мерами остановить его не удалось. Назовите вид правонарушения? Форма вины?</a:t>
            </a:r>
            <a:endParaRPr lang="ru-RU" sz="2400" dirty="0"/>
          </a:p>
        </p:txBody>
      </p:sp>
    </p:spTree>
  </p:cSld>
  <p:clrMapOvr>
    <a:masterClrMapping/>
  </p:clrMapOvr>
  <p:transition spd="med">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Ситуативная задача</a:t>
            </a:r>
            <a:endParaRPr lang="ru-RU" dirty="0"/>
          </a:p>
        </p:txBody>
      </p:sp>
      <p:sp>
        <p:nvSpPr>
          <p:cNvPr id="3" name="Содержимое 2"/>
          <p:cNvSpPr>
            <a:spLocks noGrp="1"/>
          </p:cNvSpPr>
          <p:nvPr>
            <p:ph idx="1"/>
          </p:nvPr>
        </p:nvSpPr>
        <p:spPr>
          <a:xfrm>
            <a:off x="642910" y="2428868"/>
            <a:ext cx="8501090" cy="3657607"/>
          </a:xfrm>
        </p:spPr>
        <p:txBody>
          <a:bodyPr/>
          <a:lstStyle/>
          <a:p>
            <a:r>
              <a:rPr lang="ru-RU" sz="2400" dirty="0" smtClean="0"/>
              <a:t>  16-летний Широков, гуляя с 14-летним Яковлевым, решил перейти оживлённое шоссе в запрещённом месте, хотя Яковлев его отговаривал, но т.к. друг его не послушал, а, наоборот, начал смеяться над ним, говоря, что Яковлев ведёт себя как девчонка, последовал за Широковым. На шоссе из-за правонарушителей случилась автомобильная авария. Что может повлиять на назначение административной ответственности?</a:t>
            </a:r>
          </a:p>
          <a:p>
            <a:r>
              <a:rPr lang="ru-RU" sz="2400" dirty="0" smtClean="0"/>
              <a:t/>
            </a:r>
            <a:br>
              <a:rPr lang="ru-RU" sz="2400" dirty="0" smtClean="0"/>
            </a:br>
            <a:endParaRPr lang="ru-RU" sz="2400" dirty="0"/>
          </a:p>
        </p:txBody>
      </p:sp>
    </p:spTree>
  </p:cSld>
  <p:clrMapOvr>
    <a:masterClrMapping/>
  </p:clrMapOvr>
  <p:transition spd="med">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AutoShape 2"/>
          <p:cNvSpPr>
            <a:spLocks noGrp="1" noChangeArrowheads="1"/>
          </p:cNvSpPr>
          <p:nvPr>
            <p:ph type="title"/>
          </p:nvPr>
        </p:nvSpPr>
        <p:spPr>
          <a:xfrm>
            <a:off x="762000" y="762000"/>
            <a:ext cx="7924800" cy="1023926"/>
          </a:xfrm>
        </p:spPr>
        <p:txBody>
          <a:bodyPr/>
          <a:lstStyle/>
          <a:p>
            <a:pPr algn="ctr"/>
            <a:r>
              <a:rPr lang="ru-RU" sz="4000" dirty="0" smtClean="0"/>
              <a:t>Цель занятия</a:t>
            </a:r>
            <a:endParaRPr lang="ru-RU" sz="4000" dirty="0"/>
          </a:p>
        </p:txBody>
      </p:sp>
      <p:sp>
        <p:nvSpPr>
          <p:cNvPr id="5" name="Содержимое 2"/>
          <p:cNvSpPr txBox="1">
            <a:spLocks/>
          </p:cNvSpPr>
          <p:nvPr/>
        </p:nvSpPr>
        <p:spPr bwMode="auto">
          <a:xfrm>
            <a:off x="785786" y="2857496"/>
            <a:ext cx="8143932" cy="36433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0"/>
              </a:spcBef>
              <a:spcAft>
                <a:spcPct val="0"/>
              </a:spcAft>
              <a:buClr>
                <a:schemeClr val="tx1"/>
              </a:buClr>
              <a:buSzPct val="75000"/>
              <a:buFont typeface="Wingdings" pitchFamily="2" charset="2"/>
              <a:buNone/>
              <a:tabLst/>
              <a:defRPr/>
            </a:pPr>
            <a:r>
              <a:rPr kumimoji="0" lang="ru-RU" sz="3200" b="0" i="0" u="none" strike="noStrike" kern="0" cap="none" spc="0" normalizeH="0" baseline="0" noProof="0" dirty="0" smtClean="0">
                <a:ln>
                  <a:noFill/>
                </a:ln>
                <a:solidFill>
                  <a:schemeClr val="tx1"/>
                </a:solidFill>
                <a:effectLst/>
                <a:uLnTx/>
                <a:uFillTx/>
                <a:latin typeface="+mn-lt"/>
                <a:ea typeface="+mn-ea"/>
                <a:cs typeface="+mn-cs"/>
              </a:rPr>
              <a:t>Ознакомление с понятием «административная ответственность»;</a:t>
            </a:r>
            <a:br>
              <a:rPr kumimoji="0" lang="ru-RU" sz="3200" b="0" i="0" u="none" strike="noStrike" kern="0" cap="none" spc="0" normalizeH="0" baseline="0" noProof="0" dirty="0" smtClean="0">
                <a:ln>
                  <a:noFill/>
                </a:ln>
                <a:solidFill>
                  <a:schemeClr val="tx1"/>
                </a:solidFill>
                <a:effectLst/>
                <a:uLnTx/>
                <a:uFillTx/>
                <a:latin typeface="+mn-lt"/>
                <a:ea typeface="+mn-ea"/>
                <a:cs typeface="+mn-cs"/>
              </a:rPr>
            </a:br>
            <a:r>
              <a:rPr kumimoji="0" lang="ru-RU" sz="3200" b="0" i="0" u="none" strike="noStrike" kern="0" cap="none" spc="0" normalizeH="0" baseline="0" noProof="0" dirty="0" smtClean="0">
                <a:ln>
                  <a:noFill/>
                </a:ln>
                <a:solidFill>
                  <a:schemeClr val="tx1"/>
                </a:solidFill>
                <a:effectLst/>
                <a:uLnTx/>
                <a:uFillTx/>
                <a:latin typeface="+mn-lt"/>
                <a:ea typeface="+mn-ea"/>
                <a:cs typeface="+mn-cs"/>
              </a:rPr>
              <a:t>применение знаний о видах и принципах административной ответственности в решении ситуационных задач</a:t>
            </a:r>
            <a:endParaRPr kumimoji="0" lang="ru-RU" sz="3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med">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AutoShape 2"/>
          <p:cNvSpPr>
            <a:spLocks noGrp="1" noChangeArrowheads="1"/>
          </p:cNvSpPr>
          <p:nvPr>
            <p:ph type="title"/>
          </p:nvPr>
        </p:nvSpPr>
        <p:spPr/>
        <p:txBody>
          <a:bodyPr/>
          <a:lstStyle/>
          <a:p>
            <a:pPr algn="ctr"/>
            <a:r>
              <a:rPr lang="ru-RU" dirty="0" smtClean="0"/>
              <a:t>Домашнее задание</a:t>
            </a:r>
            <a:endParaRPr lang="ru-RU" dirty="0"/>
          </a:p>
        </p:txBody>
      </p:sp>
      <p:sp>
        <p:nvSpPr>
          <p:cNvPr id="4" name="Содержимое 3"/>
          <p:cNvSpPr>
            <a:spLocks noGrp="1"/>
          </p:cNvSpPr>
          <p:nvPr>
            <p:ph idx="1"/>
          </p:nvPr>
        </p:nvSpPr>
        <p:spPr>
          <a:xfrm>
            <a:off x="838200" y="2643182"/>
            <a:ext cx="7948642" cy="3443293"/>
          </a:xfrm>
        </p:spPr>
        <p:txBody>
          <a:bodyPr/>
          <a:lstStyle/>
          <a:p>
            <a:pPr marL="514350" indent="-514350">
              <a:spcBef>
                <a:spcPts val="0"/>
              </a:spcBef>
              <a:spcAft>
                <a:spcPts val="1200"/>
              </a:spcAft>
              <a:buFont typeface="+mj-lt"/>
              <a:buAutoNum type="arabicPeriod"/>
            </a:pPr>
            <a:r>
              <a:rPr lang="ru-RU" sz="3200" dirty="0" smtClean="0"/>
              <a:t>Повторить пройденный материал.</a:t>
            </a:r>
          </a:p>
          <a:p>
            <a:pPr marL="514350" indent="-514350">
              <a:spcBef>
                <a:spcPts val="0"/>
              </a:spcBef>
              <a:spcAft>
                <a:spcPts val="1200"/>
              </a:spcAft>
              <a:buFont typeface="+mj-lt"/>
              <a:buAutoNum type="arabicPeriod"/>
            </a:pPr>
            <a:r>
              <a:rPr lang="ru-RU" sz="3200" dirty="0" smtClean="0"/>
              <a:t>Подготовить 1 ситуационную задачу по теме «Административная ответственность»: подробно описать, предложить её решение.</a:t>
            </a:r>
          </a:p>
        </p:txBody>
      </p:sp>
    </p:spTree>
  </p:cSld>
  <p:clrMapOvr>
    <a:masterClrMapping/>
  </p:clrMapOvr>
  <p:transition spd="med">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AutoShape 2"/>
          <p:cNvSpPr>
            <a:spLocks noGrp="1" noChangeArrowheads="1"/>
          </p:cNvSpPr>
          <p:nvPr>
            <p:ph type="title"/>
          </p:nvPr>
        </p:nvSpPr>
        <p:spPr>
          <a:xfrm>
            <a:off x="762000" y="762000"/>
            <a:ext cx="7924800" cy="1023926"/>
          </a:xfrm>
        </p:spPr>
        <p:txBody>
          <a:bodyPr/>
          <a:lstStyle/>
          <a:p>
            <a:pPr algn="ctr"/>
            <a:r>
              <a:rPr lang="ru-RU" sz="4000" dirty="0" smtClean="0"/>
              <a:t>Цель занятия</a:t>
            </a:r>
            <a:endParaRPr lang="ru-RU" sz="4000" dirty="0"/>
          </a:p>
        </p:txBody>
      </p:sp>
      <p:sp>
        <p:nvSpPr>
          <p:cNvPr id="5" name="Содержимое 2"/>
          <p:cNvSpPr txBox="1">
            <a:spLocks/>
          </p:cNvSpPr>
          <p:nvPr/>
        </p:nvSpPr>
        <p:spPr bwMode="auto">
          <a:xfrm>
            <a:off x="785786" y="2857496"/>
            <a:ext cx="8143932" cy="36433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lgn="ctr">
              <a:spcBef>
                <a:spcPts val="0"/>
              </a:spcBef>
              <a:buClr>
                <a:schemeClr val="tx1"/>
              </a:buClr>
              <a:buSzPct val="75000"/>
              <a:defRPr/>
            </a:pPr>
            <a:r>
              <a:rPr kumimoji="0" lang="ru-RU" sz="3200" b="0" i="0" u="none" strike="noStrike" kern="0" cap="none" spc="0" normalizeH="0" baseline="0" noProof="0" dirty="0" smtClean="0">
                <a:ln>
                  <a:noFill/>
                </a:ln>
                <a:solidFill>
                  <a:schemeClr val="tx1"/>
                </a:solidFill>
                <a:effectLst/>
                <a:uLnTx/>
                <a:uFillTx/>
                <a:latin typeface="+mn-lt"/>
                <a:ea typeface="+mn-ea"/>
                <a:cs typeface="+mn-cs"/>
              </a:rPr>
              <a:t>Ознакомление с </a:t>
            </a:r>
            <a:r>
              <a:rPr kumimoji="0" lang="ru-RU" sz="3200" b="0" i="0" u="none" strike="noStrike" kern="0" cap="none" spc="0" normalizeH="0" baseline="0" noProof="0" dirty="0" smtClean="0">
                <a:ln>
                  <a:noFill/>
                </a:ln>
                <a:solidFill>
                  <a:schemeClr val="tx1"/>
                </a:solidFill>
                <a:effectLst/>
                <a:uLnTx/>
                <a:uFillTx/>
                <a:latin typeface="+mn-lt"/>
                <a:ea typeface="+mn-ea"/>
                <a:cs typeface="+mn-cs"/>
              </a:rPr>
              <a:t>понятием</a:t>
            </a:r>
            <a:r>
              <a:rPr lang="ru-RU" sz="3200" dirty="0" smtClean="0"/>
              <a:t>«административное правонарушение</a:t>
            </a:r>
            <a:r>
              <a:rPr lang="ru-RU" sz="3200" dirty="0" smtClean="0"/>
              <a:t>»,</a:t>
            </a:r>
            <a:r>
              <a:rPr kumimoji="0" lang="ru-RU" sz="3200" b="0" i="0" u="none" strike="noStrike" kern="0" cap="none" spc="0" normalizeH="0" baseline="0" noProof="0" dirty="0" smtClean="0">
                <a:ln>
                  <a:noFill/>
                </a:ln>
                <a:solidFill>
                  <a:schemeClr val="tx1"/>
                </a:solidFill>
                <a:effectLst/>
                <a:uLnTx/>
                <a:uFillTx/>
                <a:latin typeface="+mn-lt"/>
                <a:ea typeface="+mn-ea"/>
                <a:cs typeface="+mn-cs"/>
              </a:rPr>
              <a:t> </a:t>
            </a:r>
            <a:r>
              <a:rPr kumimoji="0" lang="ru-RU" sz="3200" b="0" i="0" u="none" strike="noStrike" kern="0" cap="none" spc="0" normalizeH="0" baseline="0" noProof="0" dirty="0" smtClean="0">
                <a:ln>
                  <a:noFill/>
                </a:ln>
                <a:solidFill>
                  <a:schemeClr val="tx1"/>
                </a:solidFill>
                <a:effectLst/>
                <a:uLnTx/>
                <a:uFillTx/>
                <a:latin typeface="+mn-lt"/>
                <a:ea typeface="+mn-ea"/>
                <a:cs typeface="+mn-cs"/>
              </a:rPr>
              <a:t>«административная ответственность»;</a:t>
            </a:r>
            <a:br>
              <a:rPr kumimoji="0" lang="ru-RU" sz="3200" b="0" i="0" u="none" strike="noStrike" kern="0" cap="none" spc="0" normalizeH="0" baseline="0" noProof="0" dirty="0" smtClean="0">
                <a:ln>
                  <a:noFill/>
                </a:ln>
                <a:solidFill>
                  <a:schemeClr val="tx1"/>
                </a:solidFill>
                <a:effectLst/>
                <a:uLnTx/>
                <a:uFillTx/>
                <a:latin typeface="+mn-lt"/>
                <a:ea typeface="+mn-ea"/>
                <a:cs typeface="+mn-cs"/>
              </a:rPr>
            </a:br>
            <a:r>
              <a:rPr kumimoji="0" lang="ru-RU" sz="3200" b="0" i="0" u="none" strike="noStrike" kern="0" cap="none" spc="0" normalizeH="0" baseline="0" noProof="0" dirty="0" smtClean="0">
                <a:ln>
                  <a:noFill/>
                </a:ln>
                <a:solidFill>
                  <a:schemeClr val="tx1"/>
                </a:solidFill>
                <a:effectLst/>
                <a:uLnTx/>
                <a:uFillTx/>
                <a:latin typeface="+mn-lt"/>
                <a:ea typeface="+mn-ea"/>
                <a:cs typeface="+mn-cs"/>
              </a:rPr>
              <a:t>применение знаний о видах и принципах административной ответственности в решении ситуационных задач</a:t>
            </a:r>
            <a:endParaRPr kumimoji="0" lang="ru-RU" sz="3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med">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Вопросы для проверки знаний:</a:t>
            </a:r>
            <a:endParaRPr lang="ru-RU" dirty="0"/>
          </a:p>
        </p:txBody>
      </p:sp>
      <p:sp>
        <p:nvSpPr>
          <p:cNvPr id="3" name="Содержимое 2"/>
          <p:cNvSpPr>
            <a:spLocks noGrp="1"/>
          </p:cNvSpPr>
          <p:nvPr>
            <p:ph idx="1"/>
          </p:nvPr>
        </p:nvSpPr>
        <p:spPr>
          <a:xfrm>
            <a:off x="428596" y="2285992"/>
            <a:ext cx="8715404" cy="4572008"/>
          </a:xfrm>
        </p:spPr>
        <p:txBody>
          <a:bodyPr/>
          <a:lstStyle/>
          <a:p>
            <a:pPr lvl="0"/>
            <a:r>
              <a:rPr lang="ru-RU" i="1" dirty="0" smtClean="0"/>
              <a:t>Административное право  - это…?</a:t>
            </a:r>
          </a:p>
          <a:p>
            <a:pPr lvl="0"/>
            <a:r>
              <a:rPr lang="ru-RU" i="1" dirty="0" smtClean="0"/>
              <a:t>Предмет административного права – это…?</a:t>
            </a:r>
          </a:p>
          <a:p>
            <a:pPr lvl="0"/>
            <a:r>
              <a:rPr lang="ru-RU" i="1" dirty="0" smtClean="0"/>
              <a:t>Субъекты административного права – это…?</a:t>
            </a:r>
          </a:p>
          <a:p>
            <a:pPr lvl="0"/>
            <a:r>
              <a:rPr lang="ru-RU" i="1" dirty="0" smtClean="0"/>
              <a:t>К какой подсистеме права относится отрасль административного права?   </a:t>
            </a:r>
          </a:p>
          <a:p>
            <a:pPr lvl="0"/>
            <a:r>
              <a:rPr lang="ru-RU" i="1" dirty="0" smtClean="0"/>
              <a:t>Источники административного права?</a:t>
            </a:r>
          </a:p>
          <a:p>
            <a:pPr>
              <a:buNone/>
            </a:pPr>
            <a:endParaRPr lang="ru-RU" dirty="0"/>
          </a:p>
        </p:txBody>
      </p:sp>
    </p:spTree>
  </p:cSld>
  <p:clrMapOvr>
    <a:masterClrMapping/>
  </p:clrMapOvr>
  <p:transition spd="med">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Административным правонарушением </a:t>
            </a:r>
            <a:endParaRPr lang="ru-RU" dirty="0"/>
          </a:p>
        </p:txBody>
      </p:sp>
      <p:sp>
        <p:nvSpPr>
          <p:cNvPr id="3" name="Содержимое 2"/>
          <p:cNvSpPr>
            <a:spLocks noGrp="1"/>
          </p:cNvSpPr>
          <p:nvPr>
            <p:ph idx="1"/>
          </p:nvPr>
        </p:nvSpPr>
        <p:spPr/>
        <p:txBody>
          <a:bodyPr/>
          <a:lstStyle/>
          <a:p>
            <a:r>
              <a:rPr lang="ru-RU" dirty="0" smtClean="0"/>
              <a:t>признается противоправное, виновное действие (бездействие) физического или юридического лица, за которое настоящим Кодексом или законами субъектов Российской Федерации об административных правонарушениях установлена административная ответственность.</a:t>
            </a:r>
            <a:endParaRPr lang="ru-RU" dirty="0"/>
          </a:p>
        </p:txBody>
      </p:sp>
    </p:spTree>
  </p:cSld>
  <p:clrMapOvr>
    <a:masterClrMapping/>
  </p:clrMapOvr>
  <p:transition spd="med">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a:xfrm>
            <a:off x="785786" y="857232"/>
            <a:ext cx="8153400" cy="990600"/>
          </a:xfrm>
        </p:spPr>
        <p:txBody>
          <a:bodyPr/>
          <a:lstStyle/>
          <a:p>
            <a:pPr eaLnBrk="1" hangingPunct="1"/>
            <a:r>
              <a:rPr lang="ru-RU" dirty="0" smtClean="0"/>
              <a:t>Признаки правонарушения.</a:t>
            </a:r>
          </a:p>
        </p:txBody>
      </p:sp>
      <p:sp>
        <p:nvSpPr>
          <p:cNvPr id="3" name="Содержимое 2"/>
          <p:cNvSpPr>
            <a:spLocks noGrp="1"/>
          </p:cNvSpPr>
          <p:nvPr>
            <p:ph sz="quarter" idx="1"/>
          </p:nvPr>
        </p:nvSpPr>
        <p:spPr>
          <a:xfrm>
            <a:off x="928661" y="2428868"/>
            <a:ext cx="7837513" cy="3667132"/>
          </a:xfrm>
        </p:spPr>
        <p:txBody>
          <a:bodyPr/>
          <a:lstStyle/>
          <a:p>
            <a:pPr eaLnBrk="1" hangingPunct="1">
              <a:defRPr/>
            </a:pPr>
            <a:r>
              <a:rPr lang="ru-RU" dirty="0" smtClean="0">
                <a:solidFill>
                  <a:srgbClr val="C00000"/>
                </a:solidFill>
              </a:rPr>
              <a:t>1. деяние (действие </a:t>
            </a:r>
            <a:r>
              <a:rPr lang="ru-RU" dirty="0" smtClean="0">
                <a:solidFill>
                  <a:srgbClr val="C00000"/>
                </a:solidFill>
              </a:rPr>
              <a:t>или </a:t>
            </a:r>
            <a:r>
              <a:rPr lang="ru-RU" dirty="0" smtClean="0">
                <a:solidFill>
                  <a:srgbClr val="C00000"/>
                </a:solidFill>
              </a:rPr>
              <a:t>бездействие)</a:t>
            </a:r>
            <a:endParaRPr lang="ru-RU" dirty="0" smtClean="0">
              <a:solidFill>
                <a:srgbClr val="C00000"/>
              </a:solidFill>
            </a:endParaRPr>
          </a:p>
          <a:p>
            <a:pPr eaLnBrk="1" hangingPunct="1">
              <a:defRPr/>
            </a:pPr>
            <a:r>
              <a:rPr lang="ru-RU" dirty="0" smtClean="0">
                <a:solidFill>
                  <a:srgbClr val="C00000"/>
                </a:solidFill>
              </a:rPr>
              <a:t>2. противоречит  нормам права</a:t>
            </a:r>
          </a:p>
          <a:p>
            <a:pPr eaLnBrk="1" hangingPunct="1">
              <a:defRPr/>
            </a:pPr>
            <a:r>
              <a:rPr lang="ru-RU" dirty="0" smtClean="0">
                <a:solidFill>
                  <a:srgbClr val="C00000"/>
                </a:solidFill>
              </a:rPr>
              <a:t>3. </a:t>
            </a:r>
            <a:r>
              <a:rPr lang="ru-RU" dirty="0" smtClean="0">
                <a:solidFill>
                  <a:srgbClr val="C00000"/>
                </a:solidFill>
              </a:rPr>
              <a:t>общественно </a:t>
            </a:r>
            <a:r>
              <a:rPr lang="ru-RU" dirty="0" smtClean="0">
                <a:solidFill>
                  <a:srgbClr val="C00000"/>
                </a:solidFill>
              </a:rPr>
              <a:t>вредное </a:t>
            </a:r>
            <a:r>
              <a:rPr lang="ru-RU" dirty="0" smtClean="0">
                <a:solidFill>
                  <a:srgbClr val="C00000"/>
                </a:solidFill>
              </a:rPr>
              <a:t>деяние</a:t>
            </a:r>
          </a:p>
          <a:p>
            <a:pPr eaLnBrk="1" hangingPunct="1">
              <a:defRPr/>
            </a:pPr>
            <a:r>
              <a:rPr lang="ru-RU" dirty="0" smtClean="0">
                <a:solidFill>
                  <a:srgbClr val="C00000"/>
                </a:solidFill>
              </a:rPr>
              <a:t>4. виновное деяние ( т.е. совершенно умышленно или неосторожно)</a:t>
            </a:r>
          </a:p>
          <a:p>
            <a:pPr eaLnBrk="1" hangingPunct="1">
              <a:defRPr/>
            </a:pPr>
            <a:r>
              <a:rPr lang="ru-RU" dirty="0" smtClean="0">
                <a:solidFill>
                  <a:srgbClr val="C00000"/>
                </a:solidFill>
              </a:rPr>
              <a:t>5. </a:t>
            </a:r>
            <a:r>
              <a:rPr lang="ru-RU" dirty="0" smtClean="0">
                <a:solidFill>
                  <a:srgbClr val="C00000"/>
                </a:solidFill>
              </a:rPr>
              <a:t>влечет за собой наказание со стороны государства(</a:t>
            </a:r>
            <a:r>
              <a:rPr lang="ru-RU" u="sng" dirty="0" smtClean="0">
                <a:solidFill>
                  <a:srgbClr val="C00000"/>
                </a:solidFill>
              </a:rPr>
              <a:t>юридическая ответственность</a:t>
            </a:r>
            <a:r>
              <a:rPr lang="ru-RU" dirty="0" smtClean="0">
                <a:solidFill>
                  <a:srgbClr val="C00000"/>
                </a:solidFill>
              </a:rPr>
              <a:t>).</a:t>
            </a:r>
            <a:endParaRPr lang="ru-RU" dirty="0" smtClean="0">
              <a:solidFill>
                <a:srgbClr val="C00000"/>
              </a:solidFill>
            </a:endParaRPr>
          </a:p>
        </p:txBody>
      </p:sp>
    </p:spTree>
  </p:cSld>
  <p:clrMapOvr>
    <a:masterClrMapping/>
  </p:clrMapOvr>
  <p:transition spd="med">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AutoShape 2"/>
          <p:cNvSpPr>
            <a:spLocks noGrp="1" noChangeArrowheads="1"/>
          </p:cNvSpPr>
          <p:nvPr>
            <p:ph type="title"/>
          </p:nvPr>
        </p:nvSpPr>
        <p:spPr>
          <a:xfrm>
            <a:off x="785786" y="714356"/>
            <a:ext cx="7924800" cy="1285876"/>
          </a:xfrm>
        </p:spPr>
        <p:txBody>
          <a:bodyPr/>
          <a:lstStyle/>
          <a:p>
            <a:pPr algn="ctr"/>
            <a:r>
              <a:rPr lang="ru-RU" sz="2800" dirty="0" smtClean="0"/>
              <a:t>Выделите среди указанных противоправных деяний административные правонарушения</a:t>
            </a:r>
            <a:endParaRPr lang="ru-RU" sz="2800" dirty="0"/>
          </a:p>
        </p:txBody>
      </p:sp>
      <p:sp>
        <p:nvSpPr>
          <p:cNvPr id="4" name="Содержимое 3"/>
          <p:cNvSpPr>
            <a:spLocks noGrp="1"/>
          </p:cNvSpPr>
          <p:nvPr>
            <p:ph idx="1"/>
          </p:nvPr>
        </p:nvSpPr>
        <p:spPr>
          <a:xfrm>
            <a:off x="785786" y="2285992"/>
            <a:ext cx="8358214" cy="4281510"/>
          </a:xfrm>
        </p:spPr>
        <p:txBody>
          <a:bodyPr/>
          <a:lstStyle/>
          <a:p>
            <a:pPr>
              <a:spcBef>
                <a:spcPts val="300"/>
              </a:spcBef>
            </a:pPr>
            <a:r>
              <a:rPr lang="ru-RU" dirty="0" smtClean="0"/>
              <a:t>грабеж</a:t>
            </a:r>
          </a:p>
          <a:p>
            <a:pPr>
              <a:spcBef>
                <a:spcPts val="300"/>
              </a:spcBef>
            </a:pPr>
            <a:r>
              <a:rPr lang="ru-RU" dirty="0" smtClean="0"/>
              <a:t>несоблюдение требований навигационных знаков</a:t>
            </a:r>
          </a:p>
          <a:p>
            <a:pPr>
              <a:spcBef>
                <a:spcPts val="300"/>
              </a:spcBef>
            </a:pPr>
            <a:r>
              <a:rPr lang="ru-RU" dirty="0" smtClean="0"/>
              <a:t>кража</a:t>
            </a:r>
          </a:p>
          <a:p>
            <a:pPr>
              <a:spcBef>
                <a:spcPts val="300"/>
              </a:spcBef>
            </a:pPr>
            <a:r>
              <a:rPr lang="ru-RU" dirty="0" smtClean="0"/>
              <a:t>неоплаченный проезд на транспорте</a:t>
            </a:r>
          </a:p>
          <a:p>
            <a:pPr>
              <a:spcBef>
                <a:spcPts val="300"/>
              </a:spcBef>
            </a:pPr>
            <a:r>
              <a:rPr lang="ru-RU" dirty="0" smtClean="0"/>
              <a:t>нарушение правил пожарной безопасности</a:t>
            </a:r>
          </a:p>
          <a:p>
            <a:pPr>
              <a:spcBef>
                <a:spcPts val="300"/>
              </a:spcBef>
            </a:pPr>
            <a:r>
              <a:rPr lang="ru-RU" dirty="0" smtClean="0"/>
              <a:t>нанесение тяжких телесных повреждений</a:t>
            </a:r>
            <a:endParaRPr lang="ru-RU" dirty="0"/>
          </a:p>
        </p:txBody>
      </p:sp>
    </p:spTree>
  </p:cSld>
  <p:clrMapOvr>
    <a:masterClrMapping/>
  </p:clrMapOvr>
  <p:transition spd="med">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AutoShape 2"/>
          <p:cNvSpPr>
            <a:spLocks noGrp="1" noChangeArrowheads="1"/>
          </p:cNvSpPr>
          <p:nvPr>
            <p:ph type="title"/>
          </p:nvPr>
        </p:nvSpPr>
        <p:spPr>
          <a:xfrm>
            <a:off x="762000" y="762000"/>
            <a:ext cx="7924800" cy="1166802"/>
          </a:xfrm>
        </p:spPr>
        <p:txBody>
          <a:bodyPr/>
          <a:lstStyle/>
          <a:p>
            <a:pPr algn="ctr"/>
            <a:r>
              <a:rPr lang="ru-RU" dirty="0" smtClean="0"/>
              <a:t>Административная ответственность</a:t>
            </a:r>
            <a:endParaRPr lang="ru-RU" dirty="0"/>
          </a:p>
        </p:txBody>
      </p:sp>
      <p:sp>
        <p:nvSpPr>
          <p:cNvPr id="4" name="Содержимое 3"/>
          <p:cNvSpPr>
            <a:spLocks noGrp="1"/>
          </p:cNvSpPr>
          <p:nvPr>
            <p:ph idx="1"/>
          </p:nvPr>
        </p:nvSpPr>
        <p:spPr>
          <a:xfrm>
            <a:off x="785786" y="2714620"/>
            <a:ext cx="7858180" cy="3724275"/>
          </a:xfrm>
        </p:spPr>
        <p:txBody>
          <a:bodyPr/>
          <a:lstStyle/>
          <a:p>
            <a:pPr marL="0" indent="0" algn="ctr">
              <a:spcBef>
                <a:spcPts val="0"/>
              </a:spcBef>
              <a:buNone/>
            </a:pPr>
            <a:r>
              <a:rPr lang="ru-RU" sz="3600" dirty="0" smtClean="0"/>
              <a:t>– применение к физическому или юридическому лицу, совершившему административное правонарушение, мер административного наказания</a:t>
            </a:r>
          </a:p>
        </p:txBody>
      </p:sp>
    </p:spTree>
  </p:cSld>
  <p:clrMapOvr>
    <a:masterClrMapping/>
  </p:clrMapOvr>
  <p:transition spd="med">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762000" y="762000"/>
            <a:ext cx="8382000" cy="1238240"/>
          </a:xfrm>
        </p:spPr>
        <p:txBody>
          <a:bodyPr/>
          <a:lstStyle/>
          <a:p>
            <a:pPr algn="ctr"/>
            <a:r>
              <a:rPr lang="ru-RU" dirty="0" smtClean="0"/>
              <a:t>Виды административных наказаний</a:t>
            </a:r>
            <a:endParaRPr lang="ru-RU" dirty="0"/>
          </a:p>
        </p:txBody>
      </p:sp>
      <p:graphicFrame>
        <p:nvGraphicFramePr>
          <p:cNvPr id="7" name="Схема 6"/>
          <p:cNvGraphicFramePr/>
          <p:nvPr/>
        </p:nvGraphicFramePr>
        <p:xfrm>
          <a:off x="785786" y="2285991"/>
          <a:ext cx="8215370" cy="45720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AutoShape 2"/>
          <p:cNvSpPr>
            <a:spLocks noGrp="1" noChangeArrowheads="1"/>
          </p:cNvSpPr>
          <p:nvPr>
            <p:ph type="title"/>
          </p:nvPr>
        </p:nvSpPr>
        <p:spPr>
          <a:xfrm>
            <a:off x="714348" y="857232"/>
            <a:ext cx="7810528" cy="1238240"/>
          </a:xfrm>
        </p:spPr>
        <p:txBody>
          <a:bodyPr/>
          <a:lstStyle/>
          <a:p>
            <a:pPr algn="ctr"/>
            <a:r>
              <a:rPr lang="ru-RU" sz="2800" dirty="0" smtClean="0"/>
              <a:t>Органы, уполномоченные рассматривать дела об административных правонарушениях на водном транспорте:</a:t>
            </a:r>
            <a:endParaRPr lang="ru-RU" sz="2800" dirty="0"/>
          </a:p>
        </p:txBody>
      </p:sp>
      <p:sp>
        <p:nvSpPr>
          <p:cNvPr id="4" name="Содержимое 3"/>
          <p:cNvSpPr>
            <a:spLocks noGrp="1"/>
          </p:cNvSpPr>
          <p:nvPr>
            <p:ph idx="1"/>
          </p:nvPr>
        </p:nvSpPr>
        <p:spPr>
          <a:xfrm>
            <a:off x="838200" y="2362200"/>
            <a:ext cx="7877204" cy="3995758"/>
          </a:xfrm>
        </p:spPr>
        <p:txBody>
          <a:bodyPr/>
          <a:lstStyle/>
          <a:p>
            <a:pPr marL="514350" indent="-514350">
              <a:spcBef>
                <a:spcPts val="300"/>
              </a:spcBef>
              <a:spcAft>
                <a:spcPts val="300"/>
              </a:spcAft>
              <a:buFont typeface="+mj-lt"/>
              <a:buAutoNum type="arabicPeriod"/>
            </a:pPr>
            <a:r>
              <a:rPr lang="ru-RU" sz="2600" dirty="0" err="1" smtClean="0"/>
              <a:t>Росморречнадзор</a:t>
            </a:r>
            <a:endParaRPr lang="ru-RU" sz="2600" dirty="0" smtClean="0"/>
          </a:p>
          <a:p>
            <a:pPr marL="514350" indent="-514350">
              <a:spcBef>
                <a:spcPts val="300"/>
              </a:spcBef>
              <a:spcAft>
                <a:spcPts val="300"/>
              </a:spcAft>
              <a:buFont typeface="+mj-lt"/>
              <a:buAutoNum type="arabicPeriod"/>
            </a:pPr>
            <a:r>
              <a:rPr lang="ru-RU" sz="2600" dirty="0" smtClean="0"/>
              <a:t>Государственная инспекция по маломерным судам МЧС России</a:t>
            </a:r>
          </a:p>
          <a:p>
            <a:pPr marL="514350" indent="-514350">
              <a:spcBef>
                <a:spcPts val="300"/>
              </a:spcBef>
              <a:spcAft>
                <a:spcPts val="300"/>
              </a:spcAft>
              <a:buFont typeface="+mj-lt"/>
              <a:buAutoNum type="arabicPeriod"/>
            </a:pPr>
            <a:r>
              <a:rPr lang="ru-RU" sz="2600" dirty="0" smtClean="0"/>
              <a:t>Инспекция государственного портового контроля</a:t>
            </a:r>
          </a:p>
          <a:p>
            <a:pPr marL="514350" indent="-514350">
              <a:spcBef>
                <a:spcPts val="300"/>
              </a:spcBef>
              <a:spcAft>
                <a:spcPts val="300"/>
              </a:spcAft>
              <a:buFont typeface="+mj-lt"/>
              <a:buAutoNum type="arabicPeriod"/>
            </a:pPr>
            <a:r>
              <a:rPr lang="ru-RU" sz="2600" dirty="0" smtClean="0"/>
              <a:t>Центр гигиены и эпидемиологии</a:t>
            </a:r>
          </a:p>
          <a:p>
            <a:pPr marL="514350" indent="-514350">
              <a:spcBef>
                <a:spcPts val="300"/>
              </a:spcBef>
              <a:spcAft>
                <a:spcPts val="300"/>
              </a:spcAft>
              <a:buFont typeface="+mj-lt"/>
              <a:buAutoNum type="arabicPeriod"/>
            </a:pPr>
            <a:r>
              <a:rPr lang="ru-RU" sz="2600" dirty="0" err="1" smtClean="0"/>
              <a:t>Росприроднадзор</a:t>
            </a:r>
            <a:endParaRPr lang="ru-RU" sz="2600" dirty="0" smtClean="0"/>
          </a:p>
          <a:p>
            <a:pPr marL="514350" indent="-514350">
              <a:spcBef>
                <a:spcPts val="300"/>
              </a:spcBef>
              <a:spcAft>
                <a:spcPts val="300"/>
              </a:spcAft>
              <a:buFont typeface="+mj-lt"/>
              <a:buAutoNum type="arabicPeriod"/>
            </a:pPr>
            <a:r>
              <a:rPr lang="ru-RU" sz="2600" dirty="0" smtClean="0"/>
              <a:t>Инспекция по охране труда</a:t>
            </a:r>
          </a:p>
          <a:p>
            <a:pPr marL="514350" indent="-514350">
              <a:spcBef>
                <a:spcPts val="300"/>
              </a:spcBef>
              <a:spcAft>
                <a:spcPts val="300"/>
              </a:spcAft>
              <a:buFont typeface="+mj-lt"/>
              <a:buAutoNum type="arabicPeriod"/>
            </a:pPr>
            <a:r>
              <a:rPr lang="ru-RU" sz="2600" dirty="0" smtClean="0"/>
              <a:t>Пожарная инспекция</a:t>
            </a:r>
            <a:endParaRPr lang="ru-RU" sz="2600" dirty="0"/>
          </a:p>
        </p:txBody>
      </p:sp>
    </p:spTree>
  </p:cSld>
  <p:clrMapOvr>
    <a:masterClrMapping/>
  </p:clrMapOvr>
  <p:transition spd="med">
    <p:zoom/>
  </p:transition>
  <p:timing>
    <p:tnLst>
      <p:par>
        <p:cTn id="1" dur="indefinite" restart="never" nodeType="tmRoot"/>
      </p:par>
    </p:tnLst>
  </p:timing>
</p:sld>
</file>

<file path=ppt/theme/theme1.xml><?xml version="1.0" encoding="utf-8"?>
<a:theme xmlns:a="http://schemas.openxmlformats.org/drawingml/2006/main" name="Капсулы">
  <a:themeElements>
    <a:clrScheme name="Капсулы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Капсулы">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Капсулы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Капсулы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Капсулы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Капсулы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Капсулы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Капсулы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Капсулы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Капсулы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Capsules</Template>
  <TotalTime>834</TotalTime>
  <Words>566</Words>
  <Application>Microsoft Office PowerPoint</Application>
  <PresentationFormat>Экран (4:3)</PresentationFormat>
  <Paragraphs>67</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Капсулы</vt:lpstr>
      <vt:lpstr>Административное правонарушение и ответственность</vt:lpstr>
      <vt:lpstr>Цель занятия</vt:lpstr>
      <vt:lpstr>Вопросы для проверки знаний:</vt:lpstr>
      <vt:lpstr>Административным правонарушением </vt:lpstr>
      <vt:lpstr>Признаки правонарушения.</vt:lpstr>
      <vt:lpstr>Выделите среди указанных противоправных деяний административные правонарушения</vt:lpstr>
      <vt:lpstr>Административная ответственность</vt:lpstr>
      <vt:lpstr>Виды административных наказаний</vt:lpstr>
      <vt:lpstr>Органы, уполномоченные рассматривать дела об административных правонарушениях на водном транспорте:</vt:lpstr>
      <vt:lpstr>1 группа</vt:lpstr>
      <vt:lpstr>Группа 2</vt:lpstr>
      <vt:lpstr>Группа 3</vt:lpstr>
      <vt:lpstr>Ситуативная задача</vt:lpstr>
      <vt:lpstr>Ситуативная задача</vt:lpstr>
      <vt:lpstr>Ситуативная задача</vt:lpstr>
      <vt:lpstr>Цель занятия</vt:lpstr>
      <vt:lpstr>Домашнее задание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Алгебра логики</dc:title>
  <dc:creator>Таня</dc:creator>
  <cp:lastModifiedBy>Сергеев</cp:lastModifiedBy>
  <cp:revision>123</cp:revision>
  <dcterms:created xsi:type="dcterms:W3CDTF">2007-01-22T16:57:14Z</dcterms:created>
  <dcterms:modified xsi:type="dcterms:W3CDTF">2019-12-09T13:09:34Z</dcterms:modified>
</cp:coreProperties>
</file>