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4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49381" y="609600"/>
            <a:ext cx="8686800" cy="5486400"/>
          </a:xfrm>
          <a:prstGeom prst="rect">
            <a:avLst/>
          </a:prstGeom>
          <a:solidFill>
            <a:schemeClr val="lt1">
              <a:alpha val="55000"/>
            </a:schemeClr>
          </a:solidFill>
          <a:effectLst>
            <a:softEdge rad="1270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600" b="1" dirty="0" smtClean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«Минута – и стихи свободно потекут…»</a:t>
            </a:r>
            <a:b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СТИХОТВОРНЫЕ РАЗМЕРЫ</a:t>
            </a:r>
            <a:b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(поэтическая мастерская в 5 классе)</a:t>
            </a:r>
          </a:p>
          <a:p>
            <a:endParaRPr lang="ru-RU" sz="3600" b="1" dirty="0" smtClean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59037"/>
            <a:ext cx="2435090" cy="2071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3962400" y="228600"/>
            <a:ext cx="4800600" cy="6172200"/>
          </a:xfrm>
          <a:solidFill>
            <a:schemeClr val="lt1">
              <a:alpha val="76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мысли в голове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олнуются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в отваге,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рифмы легкие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Навстречу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им бегут,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пальцы просятся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К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перу, перо к бумаге.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Минута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— и стихи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Свободно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потекут.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i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А.С. Пушкин)</a:t>
            </a:r>
            <a:endParaRPr lang="ru-RU" sz="2800" i="1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3851868" cy="5257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457200" y="381000"/>
            <a:ext cx="8382000" cy="6019800"/>
          </a:xfrm>
          <a:solidFill>
            <a:schemeClr val="lt1">
              <a:alpha val="61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400" dirty="0" smtClean="0">
                <a:effectLst>
                  <a:glow rad="127000">
                    <a:schemeClr val="bg1"/>
                  </a:glow>
                </a:effectLst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</a:rPr>
            </a:br>
            <a:r>
              <a:rPr lang="ru-RU" sz="2400" b="1" dirty="0" smtClean="0">
                <a:effectLst>
                  <a:glow rad="127000">
                    <a:schemeClr val="bg1"/>
                  </a:glow>
                </a:effectLst>
              </a:rPr>
              <a:t>     </a:t>
            </a:r>
            <a:r>
              <a:rPr lang="ru-RU" sz="40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Буриме –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литературная игра,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заключающаяся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в сочинении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стихотворений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на заданные рифмы.</a:t>
            </a:r>
            <a:b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…горе                         </a:t>
            </a:r>
            <a:b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…печаль</a:t>
            </a:r>
            <a:b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…море</a:t>
            </a:r>
            <a:b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…даль.</a:t>
            </a:r>
            <a:br>
              <a:rPr lang="ru-RU" sz="4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14" y="2971800"/>
            <a:ext cx="3886200" cy="325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4130664" y="574964"/>
            <a:ext cx="4860935" cy="5715000"/>
          </a:xfrm>
          <a:solidFill>
            <a:schemeClr val="bg1">
              <a:alpha val="7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Когда встречалось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детстве горе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Иль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безграничная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Печаль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-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Всё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успокаивало море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моря ласковая даль.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В.Я. Брюсов)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83" b="2785"/>
          <a:stretch/>
        </p:blipFill>
        <p:spPr bwMode="auto">
          <a:xfrm>
            <a:off x="228601" y="609600"/>
            <a:ext cx="3902064" cy="54309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7200" y="457200"/>
            <a:ext cx="8153400" cy="6019800"/>
          </a:xfrm>
          <a:solidFill>
            <a:schemeClr val="lt1">
              <a:alpha val="61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1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. На сегодняшнем мероприятии я понял(а), 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я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узнал (а), я разобрался (разобралась)…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2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. Особенно мне понравилось…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3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. Сегодня мне удалось…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4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. Я 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сумел(а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)…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5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. Было интересно…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6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. Было трудно…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7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. Теперь я могу (я понимаю, я научился)…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8491" y="568037"/>
            <a:ext cx="8915399" cy="5715000"/>
          </a:xfrm>
          <a:prstGeom prst="rect">
            <a:avLst/>
          </a:prstGeom>
          <a:solidFill>
            <a:schemeClr val="bg1">
              <a:alpha val="7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Презентацию подготовила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Карачёва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Елена   </a:t>
            </a:r>
          </a:p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Валентиновна, учитель русского языка и </a:t>
            </a:r>
          </a:p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литературы высшей квалификационной </a:t>
            </a:r>
          </a:p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категории МБОУ ООШ № 1 </a:t>
            </a:r>
          </a:p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н.п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Африканда Мурманской области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57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33400"/>
            <a:ext cx="2866596" cy="2895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254" y="554182"/>
            <a:ext cx="3200400" cy="3200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418" y="3429000"/>
            <a:ext cx="31242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534400" cy="6324599"/>
          </a:xfrm>
          <a:solidFill>
            <a:schemeClr val="lt1">
              <a:alpha val="52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effectLst>
                  <a:glow rad="127000">
                    <a:schemeClr val="bg1"/>
                  </a:glow>
                </a:effectLst>
              </a:rPr>
              <a:t> </a:t>
            </a:r>
            <a:r>
              <a:rPr lang="ru-RU" sz="6000" b="1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Стихотворный ритм</a:t>
            </a:r>
            <a:r>
              <a:rPr lang="ru-RU" sz="6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– это упорядоченность звукового строения стихотворной речи.</a:t>
            </a:r>
            <a:endParaRPr lang="ru-RU" sz="6000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685800" y="228600"/>
            <a:ext cx="8001000" cy="6324600"/>
          </a:xfrm>
          <a:solidFill>
            <a:schemeClr val="lt1">
              <a:alpha val="62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Цели</a:t>
            </a:r>
            <a:r>
              <a:rPr lang="ru-RU" sz="3600" b="1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со стихотворными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размерами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 отличать их друг от друга;</a:t>
            </a:r>
            <a:b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научиться создавать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собственный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поэтический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текст;</a:t>
            </a:r>
            <a:b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окунуться в мир поэзии.</a:t>
            </a:r>
            <a:b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304800" y="304800"/>
            <a:ext cx="8382000" cy="6248400"/>
          </a:xfrm>
          <a:solidFill>
            <a:schemeClr val="lt1">
              <a:alpha val="64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- Выразительно прочитайте первые два отрывка из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стихотворений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. Расставьте ударение. 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Буря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мглою небо кроет,                       Зима недаром злится,                         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Вихри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снежные крутя,                         Прошла её пора.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То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, как зверь, она завоет,                     Весна в окно стучится    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То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заплачет, как дитя.                          И гонит со двора.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(А.С. Пушкин)                                        (Ф.И. Тютчев)</a:t>
            </a:r>
            <a:endParaRPr lang="ru-RU" sz="2400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458200" cy="6324599"/>
          </a:xfrm>
          <a:solidFill>
            <a:schemeClr val="lt1">
              <a:alpha val="61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400" b="1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Хорей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двусложный размер с ударением на 1-ый слог.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_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     </a:t>
            </a:r>
            <a:r>
              <a:rPr lang="ru-RU" sz="2400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ня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u="sng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– </a:t>
            </a:r>
            <a:r>
              <a:rPr lang="ru-RU" sz="2400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лод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Легче, проще и быстрей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Нам запомнится ХОРЕЙ.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Ямб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двусложный размер с ударением на 2-ой слог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_ _ 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– </a:t>
            </a:r>
            <a:r>
              <a:rPr lang="ru-RU" sz="2400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ван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ян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u="sng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рь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будь я стихотворцем, я бы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Стихи слагал лишь только ЯМБОМ.</a:t>
            </a:r>
            <a:endParaRPr lang="ru-RU" sz="2400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6553200"/>
            <a:ext cx="6400800" cy="762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990600" y="1977734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227859" y="4194464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743200" y="1967340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124200" y="4080164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7200" y="381000"/>
            <a:ext cx="8305800" cy="6248400"/>
          </a:xfrm>
          <a:solidFill>
            <a:schemeClr val="lt1">
              <a:alpha val="61000"/>
            </a:schemeClr>
          </a:solidFill>
          <a:effectLst>
            <a:softEdge rad="1270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Выразительно прочитайте отрывки из стихотворений. Расставьте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ударение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</a:rPr>
              <a:t/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</a:rPr>
              <a:t> 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Снег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, словно мёд ноздреватый,      Однажды в студёную зимнюю пору,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Лёг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под прямой частокол.               Я из лесу вышел; был сильный мороз.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С.А. Есенин)               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Гляжу, поднимается медленно в гору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Лошадка, везущая хворосту воз.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(Н. А. Некрасов)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Хорошо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здесь: и шелест, и хруст;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С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каждым утром сильнее мороз,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белом пламени клонится куст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Ледяных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ослепительных роз.</a:t>
            </a:r>
            <a:b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(А. А. Ахматова)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381000" y="266700"/>
            <a:ext cx="8382000" cy="6324600"/>
          </a:xfrm>
          <a:solidFill>
            <a:schemeClr val="lt1">
              <a:alpha val="61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400" b="1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Дактиль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трёхсложный размер с ударением на 1-ый слог.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 _      </a:t>
            </a:r>
            <a:r>
              <a:rPr lang="ru-RU" sz="2400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неч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ка                   Анна Ахматова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Амфибрахий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трёхсложный размер с ударением на 2-ой слог.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 _      </a:t>
            </a:r>
            <a:r>
              <a:rPr lang="ru-RU" sz="2400" dirty="0" err="1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ню – ша                  Марина Цветаева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Анапест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трёхсложный размер с ударением на 3-ий слог.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 _ _      И – о – анн                     Николай Гумилёв</a:t>
            </a:r>
            <a:b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effectLst>
                <a:glow rad="127000">
                  <a:schemeClr val="bg1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209800" y="1524000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933450" y="1731818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815936" y="3429000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219200" y="3543300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048000" y="4876800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524000" y="5067295"/>
            <a:ext cx="1143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</a:t>
            </a:r>
            <a:endParaRPr lang="ru-RU" sz="2800" b="1" dirty="0"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598"/>
            <a:ext cx="7554502" cy="5029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109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 Стихотворный ритм – это упорядоченность звукового строения стихотворной речи.</vt:lpstr>
      <vt:lpstr>    Цели:    - познакомиться со стихотворными      размерами;   - научиться  отличать их друг от друга;   - научиться создавать собственный      поэтический текст;   - окунуться в мир поэзии. </vt:lpstr>
      <vt:lpstr>- Выразительно прочитайте первые два отрывка из      стихотворений. Расставьте ударение.     Буря мглою небо кроет,                       Зима недаром злится,                            Вихри снежные крутя,                         Прошла её пора.   То, как зверь, она завоет,                     Весна в окно стучится       То заплачет, как дитя.                          И гонит со двора.              (А.С. Пушкин)                                        (Ф.И. Тютчев)</vt:lpstr>
      <vt:lpstr>1. Хорей – двусложный размер с ударением на 1-ый слог.             _ _               Ва – ня            хо – лод                                                   Легче, проще и быстрей                                                   Нам запомнится ХОРЕЙ.   2. Ямб – двусложный размер с ударением на 2-ой слог.        _ _              И – ван        ян – варь                                              А будь я стихотворцем, я бы                                              Стихи слагал лишь только ЯМБОМ.</vt:lpstr>
      <vt:lpstr>  - Выразительно прочитайте отрывки из стихотворений. Расставьте        ударение.     Снег, словно мёд ноздреватый,      Однажды в студёную зимнюю пору,   Лёг под прямой частокол.               Я из лесу вышел; был сильный мороз.                   (С.А. Есенин)                   Гляжу, поднимается медленно в гору                                                             Лошадка, везущая хворосту воз.                                                                                    (Н. А. Некрасов)    Хорошо здесь: и шелест, и хруст;   С каждым утром сильнее мороз,   В белом пламени клонится куст   Ледяных ослепительных роз.                    (А. А. Ахматова) </vt:lpstr>
      <vt:lpstr>3. Дактиль – трёхсложный размер с ударением на 1-ый слог.      _ _ _      Ва – неч – ка                   Анна Ахматова  4. Амфибрахий – трёхсложный размер с ударением на 2-ой слог.   _ _ _      Ва – ню – ша                  Марина Цветаева  5. Анапест – трёхсложный размер с ударением на 3-ий слог.      _ _ _      И – о – анн                     Николай Гумилёв </vt:lpstr>
      <vt:lpstr>Групповая работа</vt:lpstr>
      <vt:lpstr>  И мысли в голове       Волнуются в отваге,   И рифмы легкие    Навстречу им бегут,   И пальцы просятся    К перу, перо к бумаге.   Минута — и стихи    Свободно потекут.                                                      (А.С. Пушкин)</vt:lpstr>
      <vt:lpstr>      Буриме – литературная игра,     заключающаяся в сочинении      стихотворений на заданные рифмы.                                      …горе                                                              …печаль                                     …море                                     …даль. </vt:lpstr>
      <vt:lpstr>  Когда встречалось   В детстве горе   Иль безграничная       Печаль, -    Всё успокаивало море   И моря ласковая даль.                             (В.Я. Брюсов)</vt:lpstr>
      <vt:lpstr>  1. На сегодняшнем мероприятии я понял(а),        я узнал (а), я разобрался (разобралась)…   2. Особенно мне понравилось…   3. Сегодня мне удалось…   4. Я сумел(а)…   5. Было интересно…   6. Было трудно…   7. Теперь я могу (я понимаю, я научился)…  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«Минута – и стихи свободно потекут…»  СТИХОТВОРНЫЕ РАЗМЕРЫ  (поэтическая мастерская в 5 классе) </dc:title>
  <dc:creator>Елена</dc:creator>
  <cp:lastModifiedBy>ДК-Африканда</cp:lastModifiedBy>
  <cp:revision>24</cp:revision>
  <dcterms:created xsi:type="dcterms:W3CDTF">2021-02-19T09:01:19Z</dcterms:created>
  <dcterms:modified xsi:type="dcterms:W3CDTF">2021-02-19T15:14:17Z</dcterms:modified>
</cp:coreProperties>
</file>