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74" r:id="rId12"/>
    <p:sldId id="275" r:id="rId13"/>
    <p:sldId id="287" r:id="rId14"/>
    <p:sldId id="282" r:id="rId15"/>
    <p:sldId id="285" r:id="rId16"/>
    <p:sldId id="286" r:id="rId17"/>
    <p:sldId id="277" r:id="rId18"/>
    <p:sldId id="271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blinds dir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</a:t>
            </a:r>
            <a:r>
              <a:rPr lang="ru-RU" dirty="0" err="1" smtClean="0">
                <a:solidFill>
                  <a:srgbClr val="0070C0"/>
                </a:solidFill>
              </a:rPr>
              <a:t>Лукинская</a:t>
            </a:r>
            <a:r>
              <a:rPr lang="ru-RU" dirty="0" smtClean="0">
                <a:solidFill>
                  <a:srgbClr val="0070C0"/>
                </a:solidFill>
              </a:rPr>
              <a:t> ООШ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ПРОЕКТ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«КАК НАУЧИТЬСЯ ЛЮБИТЬ КНИГИ»</a:t>
            </a:r>
          </a:p>
          <a:p>
            <a:pPr algn="ctr">
              <a:buNone/>
            </a:pPr>
            <a:endParaRPr lang="ru-RU" b="1" dirty="0" smtClean="0"/>
          </a:p>
          <a:p>
            <a:pPr algn="r">
              <a:buNone/>
            </a:pPr>
            <a:r>
              <a:rPr lang="ru-RU" dirty="0" smtClean="0"/>
              <a:t>УЧАСТНИКИ ПРОЕКТА:</a:t>
            </a:r>
          </a:p>
          <a:p>
            <a:pPr algn="r">
              <a:buNone/>
            </a:pPr>
            <a:r>
              <a:rPr lang="ru-RU" dirty="0" smtClean="0"/>
              <a:t>УЧ-СЯ 5 КЛ.</a:t>
            </a:r>
          </a:p>
          <a:p>
            <a:pPr algn="r">
              <a:buNone/>
            </a:pPr>
            <a:r>
              <a:rPr lang="ru-RU" dirty="0" smtClean="0"/>
              <a:t>Руководитель:</a:t>
            </a:r>
          </a:p>
          <a:p>
            <a:pPr algn="r">
              <a:buNone/>
            </a:pPr>
            <a:r>
              <a:rPr lang="ru-RU" dirty="0" smtClean="0"/>
              <a:t>Журавлева Т.М. </a:t>
            </a:r>
          </a:p>
          <a:p>
            <a:pPr algn="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</a:t>
            </a:r>
            <a:r>
              <a:rPr lang="ru-RU" dirty="0" smtClean="0"/>
              <a:t>2020 </a:t>
            </a:r>
            <a:r>
              <a:rPr lang="ru-RU" dirty="0" smtClean="0"/>
              <a:t>Г</a:t>
            </a:r>
            <a:endParaRPr lang="ru-RU" dirty="0"/>
          </a:p>
        </p:txBody>
      </p:sp>
      <p:pic>
        <p:nvPicPr>
          <p:cNvPr id="5" name="Рисунок 4" descr="i 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928934"/>
            <a:ext cx="3813823" cy="2928958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2. Выделение задач: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46513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sz="3600" b="1" dirty="0" smtClean="0"/>
              <a:t>узнать, как создаются книги,</a:t>
            </a:r>
          </a:p>
          <a:p>
            <a:pPr>
              <a:buNone/>
            </a:pPr>
            <a:r>
              <a:rPr lang="ru-RU" sz="3600" b="1" dirty="0" smtClean="0"/>
              <a:t>-научиться ремонтировать книги, бережно к ним относиться,</a:t>
            </a:r>
          </a:p>
          <a:p>
            <a:pPr>
              <a:buNone/>
            </a:pPr>
            <a:r>
              <a:rPr lang="ru-RU" sz="3600" b="1" dirty="0" smtClean="0"/>
              <a:t>-познакомиться с работой библиотеки,</a:t>
            </a:r>
          </a:p>
          <a:p>
            <a:pPr>
              <a:buNone/>
            </a:pPr>
            <a:r>
              <a:rPr lang="ru-RU" sz="3600" b="1" dirty="0" smtClean="0"/>
              <a:t>-создать уголок читателя в нашем классе,</a:t>
            </a:r>
          </a:p>
          <a:p>
            <a:pPr>
              <a:buNone/>
            </a:pPr>
            <a:r>
              <a:rPr lang="ru-RU" sz="3600" b="1" dirty="0" smtClean="0"/>
              <a:t>-развивать свои творческие способности.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3. Продуктивная деятельность.</a:t>
            </a:r>
            <a:endParaRPr lang="ru-RU" dirty="0"/>
          </a:p>
        </p:txBody>
      </p:sp>
      <p:pic>
        <p:nvPicPr>
          <p:cNvPr id="2050" name="Picture 2" descr="G:\ФОТО КЛ ЧАС\103NIKON\1-DSCN2286-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3333773" cy="2500330"/>
          </a:xfrm>
          <a:prstGeom prst="rect">
            <a:avLst/>
          </a:prstGeom>
          <a:noFill/>
        </p:spPr>
      </p:pic>
      <p:pic>
        <p:nvPicPr>
          <p:cNvPr id="2052" name="Picture 4" descr="G:\ФОТО КЛ ЧАС\103NIKON\1-DSCN22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098593" y="2473517"/>
            <a:ext cx="2643206" cy="1982405"/>
          </a:xfrm>
          <a:prstGeom prst="rect">
            <a:avLst/>
          </a:prstGeom>
          <a:noFill/>
        </p:spPr>
      </p:pic>
      <p:pic>
        <p:nvPicPr>
          <p:cNvPr id="2053" name="Picture 5" descr="G:\ФОТО КЛ ЧАС\103NIKON\1-DSCN22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34015" y="1214422"/>
            <a:ext cx="3467141" cy="26003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0034" y="4929198"/>
            <a:ext cx="84296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Мы провели акцию «</a:t>
            </a:r>
            <a:r>
              <a:rPr lang="ru-RU" sz="2400" b="1" dirty="0" err="1" smtClean="0"/>
              <a:t>Книжкина</a:t>
            </a:r>
            <a:r>
              <a:rPr lang="ru-RU" sz="2400" b="1" dirty="0" smtClean="0"/>
              <a:t> больница»: познакомились с  правилами  ремонта книг,  «вылечили»  свои учебники и книги из классной библиотеки, написали сочинение «Письмо от больной книжки»</a:t>
            </a:r>
            <a:endParaRPr lang="ru-RU" sz="2400" b="1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ФОТО КЛ ЧАС\103NIKON\1-DSCN227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4381530" cy="3286148"/>
          </a:xfrm>
          <a:prstGeom prst="rect">
            <a:avLst/>
          </a:prstGeom>
          <a:noFill/>
        </p:spPr>
      </p:pic>
      <p:pic>
        <p:nvPicPr>
          <p:cNvPr id="3075" name="Picture 3" descr="G:\ФОТО КЛ ЧАС\103NIKON\1-DSCN22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282" y="785794"/>
            <a:ext cx="4357718" cy="326828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4143380"/>
            <a:ext cx="807249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 своём классе мы создали </a:t>
            </a:r>
            <a:r>
              <a:rPr lang="ru-RU" sz="3200" b="1" u="sng" dirty="0" smtClean="0"/>
              <a:t>Уголок читателя </a:t>
            </a:r>
            <a:r>
              <a:rPr lang="ru-RU" sz="2800" b="1" dirty="0" smtClean="0"/>
              <a:t>с рубриками «Это интересно», «Копилка лишних слов», «Домашнее задание».</a:t>
            </a:r>
          </a:p>
          <a:p>
            <a:r>
              <a:rPr lang="ru-RU" sz="2800" b="1" dirty="0" smtClean="0"/>
              <a:t>А ещё у нас есть своя </a:t>
            </a:r>
            <a:r>
              <a:rPr lang="ru-RU" sz="3200" b="1" u="sng" dirty="0" smtClean="0"/>
              <a:t>классная библиотека</a:t>
            </a:r>
            <a:r>
              <a:rPr lang="ru-RU" sz="2800" b="1" dirty="0" smtClean="0"/>
              <a:t>, где мы обмениваемся интересными книгами и журналами</a:t>
            </a:r>
            <a:endParaRPr lang="ru-RU" sz="2800" b="1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18110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Мы провели викторину для родителей и учителей по произведениям детской литературы. Оказалось, взрослые – очень хорошие читатели!</a:t>
            </a:r>
            <a:endParaRPr lang="ru-RU" b="1" dirty="0"/>
          </a:p>
        </p:txBody>
      </p:sp>
      <p:pic>
        <p:nvPicPr>
          <p:cNvPr id="4" name="Рисунок 3" descr="C:\Documents and Settings\1\Рабочий стол\для медали\SP_A2348.jpg"/>
          <p:cNvPicPr/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2143108" y="785795"/>
            <a:ext cx="4357718" cy="33575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785918" y="2500306"/>
            <a:ext cx="4857784" cy="1428760"/>
          </a:xfrm>
          <a:prstGeom prst="rect">
            <a:avLst/>
          </a:prstGeom>
        </p:spPr>
        <p:txBody>
          <a:bodyPr wrap="none" fromWordArt="1">
            <a:prstTxWarp prst="textArchDown">
              <a:avLst>
                <a:gd name="adj" fmla="val 7601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rtl="0"/>
            <a:r>
              <a:rPr lang="ru-RU" sz="6600" b="1" kern="10" spc="0" dirty="0" smtClean="0">
                <a:ln w="9525">
                  <a:round/>
                  <a:headEnd/>
                  <a:tailEnd/>
                </a:ln>
                <a:solidFill>
                  <a:srgbClr val="0070C0"/>
                </a:solidFill>
                <a:effectLst/>
                <a:latin typeface="Monotype Corsiva"/>
              </a:rPr>
              <a:t>Читатель года</a:t>
            </a:r>
          </a:p>
          <a:p>
            <a:pPr algn="ctr" rtl="0"/>
            <a:r>
              <a:rPr lang="ru-RU" sz="6600" b="1" kern="10" spc="0" dirty="0" smtClean="0">
                <a:ln w="9525">
                  <a:round/>
                  <a:headEnd/>
                  <a:tailEnd/>
                </a:ln>
                <a:solidFill>
                  <a:srgbClr val="0070C0"/>
                </a:solidFill>
                <a:effectLst/>
                <a:latin typeface="Monotype Corsiva"/>
              </a:rPr>
              <a:t>2020</a:t>
            </a:r>
            <a:endParaRPr lang="ru-RU" sz="3200" b="1" kern="10" spc="0" dirty="0">
              <a:ln w="9525">
                <a:round/>
                <a:headEnd/>
                <a:tailEnd/>
              </a:ln>
              <a:solidFill>
                <a:srgbClr val="0070C0"/>
              </a:solidFill>
              <a:effectLst/>
              <a:latin typeface="Monotype Corsiva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714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ЭКСКУРСИЯ В БИБЛИОТЕКУ</a:t>
            </a:r>
            <a:endParaRPr lang="ru-RU" dirty="0"/>
          </a:p>
        </p:txBody>
      </p:sp>
      <p:pic>
        <p:nvPicPr>
          <p:cNvPr id="1026" name="Picture 2" descr="G:\ФОТО КЛ ЧАС\103NIKON\1-DSCN22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071546"/>
            <a:ext cx="3524276" cy="2643206"/>
          </a:xfrm>
          <a:prstGeom prst="rect">
            <a:avLst/>
          </a:prstGeom>
          <a:noFill/>
        </p:spPr>
      </p:pic>
      <p:pic>
        <p:nvPicPr>
          <p:cNvPr id="1027" name="Picture 3" descr="G:\ФОТО КЛ ЧАС\103NIKON\1-DSCN22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786190"/>
            <a:ext cx="3714776" cy="2786082"/>
          </a:xfrm>
          <a:prstGeom prst="rect">
            <a:avLst/>
          </a:prstGeom>
          <a:noFill/>
        </p:spPr>
      </p:pic>
      <p:pic>
        <p:nvPicPr>
          <p:cNvPr id="1028" name="Picture 4" descr="G:\ФОТО КЛ ЧАС\103NIKON\1-DSCN22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9726" y="1000108"/>
            <a:ext cx="3524274" cy="2643206"/>
          </a:xfrm>
          <a:prstGeom prst="rect">
            <a:avLst/>
          </a:prstGeom>
          <a:noFill/>
        </p:spPr>
      </p:pic>
      <p:pic>
        <p:nvPicPr>
          <p:cNvPr id="1029" name="Picture 5" descr="G:\ФОТО КЛ ЧАС\103NIKON\1-DSCN22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786190"/>
            <a:ext cx="3676659" cy="2757494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Творческая мастерская</a:t>
            </a:r>
            <a:endParaRPr lang="ru-RU" dirty="0"/>
          </a:p>
        </p:txBody>
      </p:sp>
      <p:pic>
        <p:nvPicPr>
          <p:cNvPr id="1026" name="Picture 2" descr="F:\DCIM\103NIKON\DSCN22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1285861"/>
            <a:ext cx="4500595" cy="3375446"/>
          </a:xfrm>
          <a:prstGeom prst="rect">
            <a:avLst/>
          </a:prstGeom>
          <a:noFill/>
        </p:spPr>
      </p:pic>
      <p:pic>
        <p:nvPicPr>
          <p:cNvPr id="1029" name="Picture 5" descr="F:\DCIM\103NIKON\DSCN22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285860"/>
            <a:ext cx="4106815" cy="33015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3" y="4857760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Книга – это труд,  творчество и фантазия.  И мы решили сделать свои книжки . Придумали свои сказки,  сшили книги, украсили  их рисунками. Работа трудная, но интересная</a:t>
            </a:r>
            <a:r>
              <a:rPr lang="ru-RU" dirty="0" smtClean="0"/>
              <a:t>.  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991600" cy="5072098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/>
              <a:t>- </a:t>
            </a:r>
            <a:r>
              <a:rPr lang="ru-RU" sz="4000" b="1" dirty="0" smtClean="0"/>
              <a:t>Не красна книга письмом, красна умом.</a:t>
            </a:r>
          </a:p>
          <a:p>
            <a:r>
              <a:rPr lang="ru-RU" sz="4000" b="1" dirty="0" smtClean="0"/>
              <a:t>- С книгой жить – век не тужить.</a:t>
            </a:r>
          </a:p>
          <a:p>
            <a:r>
              <a:rPr lang="ru-RU" sz="4000" b="1" dirty="0" smtClean="0"/>
              <a:t>- Чтенье – лучшее ученье.</a:t>
            </a:r>
          </a:p>
          <a:p>
            <a:r>
              <a:rPr lang="ru-RU" sz="4000" b="1" dirty="0" smtClean="0"/>
              <a:t>- Книга –твой друг, без неё как без рук</a:t>
            </a:r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2800" b="1" dirty="0" smtClean="0"/>
              <a:t>и т </a:t>
            </a:r>
            <a:r>
              <a:rPr lang="ru-RU" sz="2800" b="1" dirty="0" err="1" smtClean="0"/>
              <a:t>д</a:t>
            </a:r>
            <a:endParaRPr lang="ru-RU" sz="4000" b="1" dirty="0" smtClean="0"/>
          </a:p>
          <a:p>
            <a:pPr>
              <a:buNone/>
            </a:pPr>
            <a:r>
              <a:rPr lang="ru-RU" b="1" i="1" dirty="0" smtClean="0"/>
              <a:t>Мы нашли много пословиц о книгах и придумали свои поучительные истории о том, как дружить с книгой…</a:t>
            </a:r>
            <a:endParaRPr lang="ru-RU" b="1" i="1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4. Итоговый продукт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473935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Книги нам очень многое дают. Надо дружить с книгой, беречь  её и любить.</a:t>
            </a:r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Сборник для нашей библиотеки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5400" b="1" dirty="0" smtClean="0"/>
              <a:t>«Научись любить книгу»</a:t>
            </a:r>
            <a:endParaRPr lang="ru-RU" b="1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3955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Добрый совет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23207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У тебя друзей немало,</a:t>
            </a:r>
          </a:p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И живут они вокруг,</a:t>
            </a:r>
          </a:p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Но из всех друзей хороших</a:t>
            </a:r>
          </a:p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Книга – самый лучший друг!</a:t>
            </a:r>
          </a:p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Книга – друг твой и товарищ,</a:t>
            </a:r>
          </a:p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Мы берём ее везде,</a:t>
            </a:r>
          </a:p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Ведь она тебе поможет</a:t>
            </a:r>
          </a:p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И в учебе, и в труде.</a:t>
            </a:r>
          </a:p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Кто с книгой по свету шагает,</a:t>
            </a:r>
          </a:p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Кто с нею умеет дружить,</a:t>
            </a:r>
          </a:p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Тому эта книга всегда помогает</a:t>
            </a:r>
          </a:p>
          <a:p>
            <a:pPr marL="0" indent="0"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Учиться, работать и жить!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3714752"/>
            <a:ext cx="3000396" cy="2786082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75748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 (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3714752"/>
            <a:ext cx="3526180" cy="2754828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857 3.05061E-7 C -0.08854 -0.05061 -0.04357 -0.08251 0.00643 -0.08251 C 0.05643 -0.08251 0.10139 -0.05061 0.13143 3.05061E-7 C 0.10139 0.05061 0.05643 0.0825 0.00643 0.0825 C -0.04357 0.0825 -0.08854 0.05061 -0.11857 3.05061E-7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ПОЧЕМУ МЫ ВЫБРАЛИ ЭТУ ТЕМУ?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Чтение книг – это и серьезный труд, и интересная игра, и новые знания. Многие ребята не любят читать, потому что не знают, что это интереснейшее дело для детей и взрослых.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 (1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5143512"/>
            <a:ext cx="1704975" cy="1428750"/>
          </a:xfrm>
          <a:prstGeom prst="rect">
            <a:avLst/>
          </a:prstGeom>
        </p:spPr>
      </p:pic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5000636"/>
            <a:ext cx="1619250" cy="142875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Цель</a:t>
            </a:r>
            <a:r>
              <a:rPr lang="ru-RU" dirty="0" smtClean="0">
                <a:solidFill>
                  <a:srgbClr val="0070C0"/>
                </a:solidFill>
              </a:rPr>
              <a:t> проекта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Научиться бережно относиться к книгам и любить  читать</a:t>
            </a:r>
          </a:p>
          <a:p>
            <a:pPr algn="ctr">
              <a:buNone/>
            </a:pPr>
            <a:endParaRPr lang="ru-RU" sz="5400" dirty="0"/>
          </a:p>
        </p:txBody>
      </p:sp>
      <p:pic>
        <p:nvPicPr>
          <p:cNvPr id="4" name="Рисунок 3" descr="i (1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4714884"/>
            <a:ext cx="1876425" cy="1428750"/>
          </a:xfrm>
          <a:prstGeom prst="rect">
            <a:avLst/>
          </a:prstGeom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4786322"/>
            <a:ext cx="1647825" cy="142875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Наши  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b="1" dirty="0" smtClean="0"/>
              <a:t>Познакомиться  с  практическими  навыками по ремонту книг</a:t>
            </a:r>
          </a:p>
          <a:p>
            <a:pPr lvl="0"/>
            <a:r>
              <a:rPr lang="ru-RU" sz="4000" b="1" dirty="0" smtClean="0"/>
              <a:t>Научиться  работать  с книгой</a:t>
            </a:r>
          </a:p>
          <a:p>
            <a:r>
              <a:rPr lang="ru-RU" sz="4000" b="1" dirty="0" smtClean="0"/>
              <a:t>Стать хорошим читателем</a:t>
            </a:r>
          </a:p>
          <a:p>
            <a:pPr lvl="0">
              <a:buNone/>
            </a:pPr>
            <a:endParaRPr lang="ru-RU" sz="3600" dirty="0" smtClean="0"/>
          </a:p>
          <a:p>
            <a:pPr lvl="0"/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57216">
            <a:off x="6577910" y="3916663"/>
            <a:ext cx="2357454" cy="2422042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6143668"/>
          </a:xfrm>
        </p:spPr>
        <p:txBody>
          <a:bodyPr>
            <a:normAutofit lnSpcReduction="10000"/>
          </a:bodyPr>
          <a:lstStyle/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Период работы над проектом  </a:t>
            </a:r>
            <a:r>
              <a:rPr lang="ru-RU" sz="3600" dirty="0" smtClean="0"/>
              <a:t>2016-17 учебный  год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Тип проекта</a:t>
            </a:r>
            <a:r>
              <a:rPr lang="ru-RU" sz="3600" dirty="0" smtClean="0">
                <a:solidFill>
                  <a:srgbClr val="0070C0"/>
                </a:solidFill>
              </a:rPr>
              <a:t>:  </a:t>
            </a:r>
            <a:r>
              <a:rPr lang="ru-RU" sz="3600" dirty="0" smtClean="0">
                <a:solidFill>
                  <a:schemeClr val="tx1"/>
                </a:solidFill>
              </a:rPr>
              <a:t>долг</a:t>
            </a:r>
            <a:r>
              <a:rPr lang="ru-RU" sz="3600" dirty="0" smtClean="0"/>
              <a:t>осрочный, творческий, групповой 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Участники проекта</a:t>
            </a:r>
            <a:r>
              <a:rPr lang="ru-RU" sz="3600" dirty="0" smtClean="0">
                <a:solidFill>
                  <a:srgbClr val="0070C0"/>
                </a:solidFill>
              </a:rPr>
              <a:t>: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учащиеся 5 </a:t>
            </a:r>
            <a:r>
              <a:rPr lang="ru-RU" sz="3600" dirty="0" err="1" smtClean="0">
                <a:solidFill>
                  <a:schemeClr val="tx1"/>
                </a:solidFill>
              </a:rPr>
              <a:t>кл</a:t>
            </a:r>
            <a:r>
              <a:rPr lang="ru-RU" sz="3600" dirty="0" smtClean="0">
                <a:solidFill>
                  <a:schemeClr val="tx1"/>
                </a:solidFill>
              </a:rPr>
              <a:t>., 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классный руководитель,</a:t>
            </a:r>
          </a:p>
          <a:p>
            <a:pPr>
              <a:buNone/>
            </a:pPr>
            <a:r>
              <a:rPr lang="ru-RU" sz="3600" dirty="0" smtClean="0"/>
              <a:t>Родители, учителя</a:t>
            </a:r>
            <a:endParaRPr lang="ru-RU" sz="3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2575" y="4000504"/>
            <a:ext cx="343300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70C0"/>
                </a:solidFill>
              </a:rPr>
              <a:t>Предварительная работа </a:t>
            </a:r>
            <a:r>
              <a:rPr lang="ru-RU" dirty="0" smtClean="0"/>
              <a:t>–  чтение книг, наблюдение, опрос учащихся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70C0"/>
                </a:solidFill>
              </a:rPr>
              <a:t>Итоговый продукт </a:t>
            </a:r>
            <a:r>
              <a:rPr lang="ru-RU" dirty="0" smtClean="0"/>
              <a:t>– выставка «вылеченных» книг, сочинения, сказки, сочинённые самостоятельно, библиотека класса, уголок читателя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70C0"/>
                </a:solidFill>
              </a:rPr>
              <a:t>Предполагаемые результаты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– интерес к  чтению,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умение бережно относиться</a:t>
            </a:r>
          </a:p>
          <a:p>
            <a:pPr>
              <a:buNone/>
            </a:pPr>
            <a:r>
              <a:rPr lang="ru-RU" dirty="0" smtClean="0"/>
              <a:t>    к книгам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i (1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04" y="3857628"/>
            <a:ext cx="3000396" cy="2647408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8134376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РЕСУРСЫ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28670"/>
            <a:ext cx="8686800" cy="55721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/>
          </a:p>
          <a:p>
            <a:pPr lvl="1"/>
            <a:r>
              <a:rPr lang="ru-RU" sz="3200" b="1" dirty="0" smtClean="0"/>
              <a:t>интерес детей и родителей</a:t>
            </a:r>
          </a:p>
          <a:p>
            <a:pPr lvl="1"/>
            <a:r>
              <a:rPr lang="ru-RU" sz="3200" b="1" dirty="0" smtClean="0"/>
              <a:t>методическая помощь учителей, работников библиотеки</a:t>
            </a:r>
          </a:p>
          <a:p>
            <a:pPr lvl="1"/>
            <a:r>
              <a:rPr lang="ru-RU" b="1" dirty="0" smtClean="0"/>
              <a:t>                                                    </a:t>
            </a:r>
            <a:r>
              <a:rPr lang="ru-RU" b="1" u="sng" dirty="0" smtClean="0"/>
              <a:t>методы проекта</a:t>
            </a:r>
            <a:r>
              <a:rPr lang="ru-RU" b="1" dirty="0" smtClean="0"/>
              <a:t>:</a:t>
            </a:r>
          </a:p>
          <a:p>
            <a:pPr lvl="2" algn="r"/>
            <a:r>
              <a:rPr lang="ru-RU" b="1" dirty="0" smtClean="0"/>
              <a:t>наблюдение</a:t>
            </a:r>
          </a:p>
          <a:p>
            <a:pPr lvl="2" algn="r"/>
            <a:r>
              <a:rPr lang="ru-RU" b="1" dirty="0" smtClean="0"/>
              <a:t>беседы</a:t>
            </a:r>
          </a:p>
          <a:p>
            <a:pPr lvl="2" algn="r"/>
            <a:r>
              <a:rPr lang="ru-RU" b="1" dirty="0" smtClean="0"/>
              <a:t>опросы</a:t>
            </a:r>
          </a:p>
          <a:p>
            <a:pPr lvl="2" algn="r"/>
            <a:r>
              <a:rPr lang="ru-RU" b="1" dirty="0" smtClean="0"/>
              <a:t>практические занятия</a:t>
            </a:r>
          </a:p>
          <a:p>
            <a:pPr lvl="1" algn="r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 algn="r"/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i (1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346428"/>
            <a:ext cx="4857784" cy="3154405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Распределение деятельности по этапам проекта.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Моделирование ситуации. Выявление проблемы.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Выделение задач.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Продуктивная деятельность.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Итоговый продукт.</a:t>
            </a:r>
            <a:endParaRPr lang="ru-RU" dirty="0"/>
          </a:p>
        </p:txBody>
      </p:sp>
      <p:pic>
        <p:nvPicPr>
          <p:cNvPr id="9" name="Рисунок 8" descr="i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60848">
            <a:off x="5846004" y="3559997"/>
            <a:ext cx="2714644" cy="2714644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 этап -  Моделирование ситуации. Выявление проблемы.</a:t>
            </a:r>
            <a:endParaRPr lang="ru-RU" dirty="0"/>
          </a:p>
        </p:txBody>
      </p:sp>
      <p:pic>
        <p:nvPicPr>
          <p:cNvPr id="1026" name="Picture 2" descr="G:\ФОТО КЛ ЧАС\103NIKON\1-DSCN22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85860"/>
            <a:ext cx="3205202" cy="2403902"/>
          </a:xfrm>
          <a:prstGeom prst="rect">
            <a:avLst/>
          </a:prstGeom>
          <a:noFill/>
        </p:spPr>
      </p:pic>
      <p:pic>
        <p:nvPicPr>
          <p:cNvPr id="1030" name="Picture 6" descr="G:\ФОТО КЛ ЧАС\103NIKON\1-DSCN22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571612"/>
            <a:ext cx="3214710" cy="2411032"/>
          </a:xfrm>
          <a:prstGeom prst="rect">
            <a:avLst/>
          </a:prstGeom>
          <a:noFill/>
        </p:spPr>
      </p:pic>
      <p:pic>
        <p:nvPicPr>
          <p:cNvPr id="1031" name="Picture 7" descr="G:\ФОТО КЛ ЧАС\103NIKON\1-DSCN22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5477" y="1857364"/>
            <a:ext cx="3238523" cy="242889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14282" y="4286256"/>
            <a:ext cx="8572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Мы провели собрание класса и  выделили для себя проблему - как  воспитать в себе любовь к книгам и стать хорошим читателем.</a:t>
            </a:r>
            <a:endParaRPr lang="ru-RU" sz="28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963</TotalTime>
  <Words>585</Words>
  <Application>Microsoft Office PowerPoint</Application>
  <PresentationFormat>Экран (4:3)</PresentationFormat>
  <Paragraphs>101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МБОУ Лукинская ООШ</vt:lpstr>
      <vt:lpstr>ПОЧЕМУ МЫ ВЫБРАЛИ ЭТУ ТЕМУ? </vt:lpstr>
      <vt:lpstr>Цель проекта </vt:lpstr>
      <vt:lpstr>Наши  Задачи: </vt:lpstr>
      <vt:lpstr>Слайд 5</vt:lpstr>
      <vt:lpstr>Слайд 6</vt:lpstr>
      <vt:lpstr> РЕСУРСЫ проекта: </vt:lpstr>
      <vt:lpstr>Распределение деятельности по этапам проекта. </vt:lpstr>
      <vt:lpstr>1 этап -  Моделирование ситуации. Выявление проблемы.</vt:lpstr>
      <vt:lpstr>2. Выделение задач:</vt:lpstr>
      <vt:lpstr>3. Продуктивная деятельность.</vt:lpstr>
      <vt:lpstr>Слайд 12</vt:lpstr>
      <vt:lpstr>Слайд 13</vt:lpstr>
      <vt:lpstr>ЭКСКУРСИЯ В БИБЛИОТЕКУ</vt:lpstr>
      <vt:lpstr>Творческая мастерская</vt:lpstr>
      <vt:lpstr>Слайд 16</vt:lpstr>
      <vt:lpstr>4. Итоговый продукт</vt:lpstr>
      <vt:lpstr>Добрый совет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«Куртамышский детский сад №7»</dc:title>
  <dc:creator>User</dc:creator>
  <cp:lastModifiedBy>User</cp:lastModifiedBy>
  <cp:revision>101</cp:revision>
  <dcterms:modified xsi:type="dcterms:W3CDTF">2020-11-24T14:14:19Z</dcterms:modified>
</cp:coreProperties>
</file>