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74" r:id="rId7"/>
    <p:sldId id="275" r:id="rId8"/>
    <p:sldId id="27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BBEB"/>
    <a:srgbClr val="964498"/>
    <a:srgbClr val="827DC9"/>
    <a:srgbClr val="AA71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64ACD-5704-4ECE-8758-E1C4C7BAC2D6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AD75E-B375-405A-8261-982580B2B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22911-C88E-4A05-8293-4C6941D8757E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7DE58-38A9-493B-813D-66F27AD59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8004E-1B45-44CB-A3BF-2BFC72FA0D98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A19B5-8730-49A9-B442-D4BD820A6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99C9A-0D47-4032-B540-5F3E36DE012E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6C0E7-053B-4F49-A68E-DCFC5DD6F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830BA-078B-421C-A9DC-FF5A55445B9C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6509B-10F2-41A9-9657-7C81A6479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5D8A4-82D4-4044-B9DE-F2FE82EFECFE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B8FAA-0422-487D-86DC-EF1CD5A8D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90E29-C6EC-4FD8-95C6-2EA0E89AAB92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FEE12-0F45-41E9-8B78-BD4B94373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D323D-8D1D-4914-8848-960469E80B6D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C59C-0C86-4023-888C-4CCB249AB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2FFF5-E1B3-4732-A8A8-A7B541D68528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596F6-A797-4A72-95F2-BAB9B17F0F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89876-4FDB-4836-A8C8-8E2DBA97587E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265B3-E3E5-4A08-A1E7-9D28F569A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FD187-7674-40EC-B4AF-B05333124F10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AED23-C92E-405E-8552-181004759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388283-CD54-464C-9A76-A06205C8C621}" type="datetimeFigureOut">
              <a:rPr lang="ru-RU"/>
              <a:pPr>
                <a:defRPr/>
              </a:pPr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058232-4B64-49A5-BCC9-0C563F2D1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амки из цветов\1250797922_frame_27-_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571480"/>
            <a:ext cx="7429552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7" name="Горизонтальный свиток 6"/>
          <p:cNvSpPr/>
          <p:nvPr/>
        </p:nvSpPr>
        <p:spPr>
          <a:xfrm>
            <a:off x="142875" y="0"/>
            <a:ext cx="8858250" cy="1143000"/>
          </a:xfrm>
          <a:prstGeom prst="horizontalScroll">
            <a:avLst/>
          </a:prstGeom>
          <a:solidFill>
            <a:srgbClr val="827D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D6BBEB"/>
                </a:solidFill>
                <a:latin typeface="Garamond" pitchFamily="18" charset="0"/>
              </a:rPr>
              <a:t>М</a:t>
            </a:r>
            <a:r>
              <a:rPr lang="ru-RU" sz="7200" dirty="0" smtClean="0">
                <a:solidFill>
                  <a:srgbClr val="D6BBEB"/>
                </a:solidFill>
                <a:latin typeface="Garamond" pitchFamily="18" charset="0"/>
              </a:rPr>
              <a:t>ама милая моя</a:t>
            </a:r>
            <a:endParaRPr lang="ru-RU" sz="7200" dirty="0">
              <a:solidFill>
                <a:srgbClr val="D6BBEB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 noCrop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0" y="571500"/>
            <a:ext cx="9144000" cy="5357813"/>
          </a:xfrm>
        </p:spPr>
        <p:txBody>
          <a:bodyPr/>
          <a:lstStyle/>
          <a:p>
            <a:pPr eaLnBrk="1" hangingPunct="1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Garamond" pitchFamily="18" charset="0"/>
              </a:rPr>
              <a:t>Солнца ярче для меня - МАМА!</a:t>
            </a:r>
          </a:p>
          <a:p>
            <a:pPr eaLnBrk="1" hangingPunct="1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Garamond" pitchFamily="18" charset="0"/>
              </a:rPr>
              <a:t>Мир и счастье для меня - МАМА! </a:t>
            </a:r>
          </a:p>
          <a:p>
            <a:pPr eaLnBrk="1" hangingPunct="1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Garamond" pitchFamily="18" charset="0"/>
              </a:rPr>
              <a:t>Шум ветвей , цветы полей - МАМА!</a:t>
            </a:r>
          </a:p>
          <a:p>
            <a:pPr eaLnBrk="1" hangingPunct="1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Garamond" pitchFamily="18" charset="0"/>
              </a:rPr>
              <a:t>Зов летящих журавлей - МАМА!</a:t>
            </a:r>
          </a:p>
          <a:p>
            <a:pPr eaLnBrk="1" hangingPunct="1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Garamond" pitchFamily="18" charset="0"/>
              </a:rPr>
              <a:t>В роднике чиста вода - МАМА!</a:t>
            </a:r>
          </a:p>
          <a:p>
            <a:pPr eaLnBrk="1" hangingPunct="1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Garamond" pitchFamily="18" charset="0"/>
              </a:rPr>
              <a:t>В небе яркая звезда - МАМА!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46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SHURIK</cp:lastModifiedBy>
  <cp:revision>47</cp:revision>
  <dcterms:modified xsi:type="dcterms:W3CDTF">2021-02-28T12:15:36Z</dcterms:modified>
</cp:coreProperties>
</file>