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9" r:id="rId4"/>
    <p:sldId id="268" r:id="rId5"/>
    <p:sldId id="257" r:id="rId6"/>
    <p:sldId id="258" r:id="rId7"/>
    <p:sldId id="259" r:id="rId8"/>
    <p:sldId id="260" r:id="rId9"/>
    <p:sldId id="261" r:id="rId10"/>
    <p:sldId id="262" r:id="rId11"/>
    <p:sldId id="271" r:id="rId12"/>
    <p:sldId id="27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4812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965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638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122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009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144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271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0280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4006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099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305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C8B9CD-F296-4708-907D-F995CA596398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D99E86-565D-49CC-BA56-10B58DEC02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161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9000"/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39752" y="2420888"/>
            <a:ext cx="4968552" cy="117956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Comic Sans MS" pitchFamily="66" charset="0"/>
              </a:rPr>
              <a:t>Проект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Любимая игра в моей семье»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3717032"/>
            <a:ext cx="3672408" cy="93610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70C0"/>
                </a:solidFill>
                <a:latin typeface="Comic Sans MS" pitchFamily="66" charset="0"/>
              </a:rPr>
              <a:t>С 11 по 21 мая в нашей группе реализовался детско – родительский проект.</a:t>
            </a:r>
            <a:endParaRPr lang="ru-RU" sz="1800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48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40"/>
          <a:stretch/>
        </p:blipFill>
        <p:spPr bwMode="auto">
          <a:xfrm>
            <a:off x="323528" y="188640"/>
            <a:ext cx="3528393" cy="358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C:\Users\Lawson\Desktop\фото младшпя весна 2021\развлечение матрешки\IMG-86482eff88009a3fcdda09d9f7b268ba-V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987"/>
          <a:stretch/>
        </p:blipFill>
        <p:spPr bwMode="auto">
          <a:xfrm>
            <a:off x="4211960" y="205649"/>
            <a:ext cx="4648369" cy="294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01008"/>
            <a:ext cx="468052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Lawson\Desktop\фото младшпя весна 2021\развлечение матрешки\IMG-fa482b188cbeba217440410dd89b72df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9" b="9696"/>
          <a:stretch/>
        </p:blipFill>
        <p:spPr bwMode="auto">
          <a:xfrm>
            <a:off x="335361" y="3986095"/>
            <a:ext cx="4024558" cy="254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50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Lawson\Desktop\фото младшпя весна 2021\развлечение матрешки\IMG-607f7ede2be8abab8997395d834ec694-V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7" b="3043"/>
          <a:stretch/>
        </p:blipFill>
        <p:spPr bwMode="auto">
          <a:xfrm>
            <a:off x="323528" y="908720"/>
            <a:ext cx="842493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597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Comic Sans MS" pitchFamily="66" charset="0"/>
              </a:rPr>
              <a:t>Благодарим родителей нашей группы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B050"/>
                </a:solidFill>
                <a:latin typeface="Comic Sans MS" pitchFamily="66" charset="0"/>
              </a:rPr>
              <a:t>за активное участие и сотрудничество с нами! 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ПОМНИТЕ! 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0070C0"/>
              </a:solidFill>
              <a:latin typeface="Comic Sans MS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70C0"/>
                </a:solidFill>
                <a:latin typeface="Comic Sans MS" pitchFamily="66" charset="0"/>
              </a:rPr>
              <a:t>Совместные игры с детьми являются залогом хороших взаимоотношений в семье.</a:t>
            </a:r>
          </a:p>
          <a:p>
            <a:pPr marL="0" indent="0" algn="ctr">
              <a:buNone/>
            </a:pPr>
            <a:endParaRPr lang="ru-RU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844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awson\Desktop\фото младшпя весна 2021\развлечение матрешки\20210514_15173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4" t="7195" r="8036"/>
          <a:stretch/>
        </p:blipFill>
        <p:spPr bwMode="auto">
          <a:xfrm>
            <a:off x="4427984" y="3671473"/>
            <a:ext cx="4464496" cy="2910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Создание мини-музея: «</a:t>
            </a:r>
            <a:r>
              <a:rPr lang="ru-RU" sz="2800" b="1" dirty="0" err="1">
                <a:solidFill>
                  <a:srgbClr val="FF0000"/>
                </a:solidFill>
                <a:latin typeface="Comic Sans MS" pitchFamily="66" charset="0"/>
              </a:rPr>
              <a:t>Игруля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»</a:t>
            </a:r>
          </a:p>
        </p:txBody>
      </p:sp>
      <p:pic>
        <p:nvPicPr>
          <p:cNvPr id="1026" name="Picture 2" descr="C:\Users\Lawson\Desktop\фото младшпя весна 2021\развлечение матрешки\20210514_1517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30" b="4005"/>
          <a:stretch/>
        </p:blipFill>
        <p:spPr bwMode="auto">
          <a:xfrm>
            <a:off x="323528" y="1052736"/>
            <a:ext cx="6040851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44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Дети играли играми, принесенными из дома. Рассказывали друг другу правила игр.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122" name="Picture 2" descr="C:\Users\Lawson\Desktop\фото младшпя весна 2021\развлечение матрешки\20210514_1052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0" r="13398"/>
          <a:stretch/>
        </p:blipFill>
        <p:spPr bwMode="auto">
          <a:xfrm rot="5400000">
            <a:off x="5878858" y="3973637"/>
            <a:ext cx="2826957" cy="244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Lawson\Desktop\фото младшпя весна 2021\развлечение матрешки\20210514_10105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8"/>
          <a:stretch/>
        </p:blipFill>
        <p:spPr bwMode="auto">
          <a:xfrm rot="5400000">
            <a:off x="2863119" y="4038274"/>
            <a:ext cx="291370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Lawson\Desktop\фото младшпя весна 2021\развлечение матрешки\20210519_0817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6" r="12670"/>
          <a:stretch/>
        </p:blipFill>
        <p:spPr bwMode="auto">
          <a:xfrm rot="5400000">
            <a:off x="231197" y="4044195"/>
            <a:ext cx="2848956" cy="230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Lawson\Desktop\фото младшпя весна 2021\развлечение матрешки\20210512_16325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3" r="10151"/>
          <a:stretch/>
        </p:blipFill>
        <p:spPr bwMode="auto">
          <a:xfrm rot="5400000">
            <a:off x="365506" y="1319115"/>
            <a:ext cx="258034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Lawson\Desktop\фото младшпя весна 2021\развлечение матрешки\20210511_16501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0" r="15594"/>
          <a:stretch/>
        </p:blipFill>
        <p:spPr bwMode="auto">
          <a:xfrm rot="5400000">
            <a:off x="5830178" y="1353685"/>
            <a:ext cx="2778310" cy="22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awson\Desktop\фото младшпя весна 2021\развлечение матрешки\20210512_16315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7"/>
          <a:stretch/>
        </p:blipFill>
        <p:spPr bwMode="auto">
          <a:xfrm rot="5400000">
            <a:off x="3089511" y="1371919"/>
            <a:ext cx="253293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349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Просмотр фотографий: </a:t>
            </a:r>
            <a:b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В гостях у семейной игры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Lawson\Desktop\фото младшпя весна 2021\развлечение матрешки\20210521_0746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2" y="1556792"/>
            <a:ext cx="804615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83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Видеорепортажей</a:t>
            </a:r>
            <a:b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«Так мы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весело играем!»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Ребятишки с интересом посмотрели видеоролики семей: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Малеева Ильи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Малеева Всеволода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Коваленко Веры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Измайловой Василисы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Прокопенко Тимура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Ананьева Ромы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70C0"/>
                </a:solidFill>
                <a:latin typeface="Comic Sans MS" pitchFamily="66" charset="0"/>
              </a:rPr>
              <a:t>Садыкова Артёма</a:t>
            </a:r>
          </a:p>
          <a:p>
            <a:pPr>
              <a:buFont typeface="Wingdings" pitchFamily="2" charset="2"/>
              <a:buChar char="ü"/>
            </a:pPr>
            <a:endParaRPr lang="ru-RU" dirty="0" smtClean="0"/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572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18784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Папка-передвижка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для родителей 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Users\Lawson\Desktop\фото младшпя весна 2021\развлечение матрешки\20210521_074809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8" r="7282" b="1838"/>
          <a:stretch/>
        </p:blipFill>
        <p:spPr bwMode="auto">
          <a:xfrm>
            <a:off x="2624333" y="4004561"/>
            <a:ext cx="4085873" cy="255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Lawson\Desktop\фото младшпя весна 2021\развлечение матрешки\20210521_07481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1"/>
          <a:stretch/>
        </p:blipFill>
        <p:spPr bwMode="auto">
          <a:xfrm>
            <a:off x="395536" y="1093422"/>
            <a:ext cx="4536504" cy="2879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awson\Desktop\фото младшпя весна 2021\развлечение матрешки\20210521_0748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6" t="5981" r="13046"/>
          <a:stretch/>
        </p:blipFill>
        <p:spPr bwMode="auto">
          <a:xfrm>
            <a:off x="4788024" y="1093422"/>
            <a:ext cx="4068266" cy="2911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86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Размещение информации для родителей  в социальных сетях в группе </a:t>
            </a:r>
            <a:r>
              <a:rPr lang="ru-RU" sz="2800" b="1" dirty="0" err="1" smtClean="0">
                <a:solidFill>
                  <a:srgbClr val="FF0000"/>
                </a:solidFill>
                <a:latin typeface="Comic Sans MS" pitchFamily="66" charset="0"/>
              </a:rPr>
              <a:t>вайбер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2050" name="Picture 2" descr="C:\Users\Lawson\Desktop\фото младшпя весна 2021\развлечение матрешки\IMG-3a80132816a0a2d3721c9e58cbedeb69-V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3888432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awson\Desktop\фото младшпя весна 2021\развлечение матрешки\IMG-eed4fbd18ccbf237a19437e54935cdde-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396044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65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Изготовление родителями масок для проведения подвижных игр.</a:t>
            </a:r>
            <a:endParaRPr lang="ru-RU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099" name="Picture 3" descr="C:\Users\Lawson\Desktop\фото младшпя весна 2021\развлечение матрешки\20210521_0746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3" b="2189"/>
          <a:stretch/>
        </p:blipFill>
        <p:spPr bwMode="auto">
          <a:xfrm>
            <a:off x="395536" y="1268760"/>
            <a:ext cx="5616624" cy="300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Lawson\Desktop\фото младшпя весна 2021\развлечение матрешки\20210521_07464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00" b="9428"/>
          <a:stretch/>
        </p:blipFill>
        <p:spPr bwMode="auto">
          <a:xfrm>
            <a:off x="3194976" y="4005064"/>
            <a:ext cx="5625495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19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Lawson\Desktop\фото младшпя весна 2021\развлечение матрешки\IMG-bcb28499b8ba74f31d721a1e13148797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717032"/>
            <a:ext cx="4274101" cy="2898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613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Развлечение: </a:t>
            </a: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Comic Sans MS" pitchFamily="66" charset="0"/>
              </a:rPr>
              <a:t>«</a:t>
            </a:r>
            <a:r>
              <a:rPr lang="ru-RU" sz="2800" b="1" dirty="0">
                <a:solidFill>
                  <a:srgbClr val="FF0000"/>
                </a:solidFill>
                <a:latin typeface="Comic Sans MS" pitchFamily="66" charset="0"/>
              </a:rPr>
              <a:t>Карусель народных игр»</a:t>
            </a:r>
          </a:p>
        </p:txBody>
      </p:sp>
      <p:pic>
        <p:nvPicPr>
          <p:cNvPr id="2050" name="Picture 2" descr="C:\Users\Lawson\Desktop\фото младшпя весна 2021\развлечение матрешки\IMG-01ea7ef926fc6b308396bd3d637bfe2e-V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88" y="1268760"/>
            <a:ext cx="3893258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Lawson\Desktop\фото младшпя весна 2021\развлечение матрешки\IMG-29ea6211a9b19034ed39c4acaa87c818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2" r="23657"/>
          <a:stretch/>
        </p:blipFill>
        <p:spPr bwMode="auto">
          <a:xfrm>
            <a:off x="4427004" y="1299585"/>
            <a:ext cx="4296792" cy="270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Lawson\Desktop\фото младшпя весна 2021\развлечение матрешки\IMG-7353c596f1a54281fdb382f73b5108af-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6750480"/>
            <a:ext cx="3088232" cy="4111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Lawson\Desktop\фото младшпя весна 2021\развлечение матрешки\IMG-7353c596f1a54281fdb382f73b5108af-V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2" b="25454"/>
          <a:stretch/>
        </p:blipFill>
        <p:spPr bwMode="auto">
          <a:xfrm>
            <a:off x="314766" y="3933056"/>
            <a:ext cx="3912980" cy="269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355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108</Words>
  <Application>Microsoft Office PowerPoint</Application>
  <PresentationFormat>Экран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Проект  «Любимая игра в моей семье»</vt:lpstr>
      <vt:lpstr>Создание мини-музея: «Игруля»</vt:lpstr>
      <vt:lpstr>Дети играли играми, принесенными из дома. Рассказывали друг другу правила игр.</vt:lpstr>
      <vt:lpstr>Просмотр фотографий:  «В гостях у семейной игры»</vt:lpstr>
      <vt:lpstr>Видеорепортажей «Так мы весело играем!»</vt:lpstr>
      <vt:lpstr>Папка-передвижка для родителей </vt:lpstr>
      <vt:lpstr>Размещение информации для родителей  в социальных сетях в группе вайбер</vt:lpstr>
      <vt:lpstr>Изготовление родителями масок для проведения подвижных игр.</vt:lpstr>
      <vt:lpstr>Развлечение:  «Карусель народных игр»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 реализации проекта</dc:title>
  <dc:creator>Lawson</dc:creator>
  <cp:lastModifiedBy>Lawson</cp:lastModifiedBy>
  <cp:revision>15</cp:revision>
  <dcterms:created xsi:type="dcterms:W3CDTF">2021-05-23T12:20:28Z</dcterms:created>
  <dcterms:modified xsi:type="dcterms:W3CDTF">2021-05-23T15:55:15Z</dcterms:modified>
</cp:coreProperties>
</file>