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5" r:id="rId2"/>
    <p:sldId id="277" r:id="rId3"/>
    <p:sldId id="258" r:id="rId4"/>
    <p:sldId id="279" r:id="rId5"/>
    <p:sldId id="280" r:id="rId6"/>
    <p:sldId id="281" r:id="rId7"/>
    <p:sldId id="278" r:id="rId8"/>
    <p:sldId id="282" r:id="rId9"/>
    <p:sldId id="274" r:id="rId10"/>
    <p:sldId id="283" r:id="rId11"/>
    <p:sldId id="259" r:id="rId12"/>
    <p:sldId id="261" r:id="rId13"/>
    <p:sldId id="263" r:id="rId14"/>
    <p:sldId id="264" r:id="rId15"/>
    <p:sldId id="265" r:id="rId16"/>
    <p:sldId id="28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82133" autoAdjust="0"/>
  </p:normalViewPr>
  <p:slideViewPr>
    <p:cSldViewPr>
      <p:cViewPr varScale="1">
        <p:scale>
          <a:sx n="92" d="100"/>
          <a:sy n="92" d="100"/>
        </p:scale>
        <p:origin x="3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E8DB6-C64C-435E-96DD-D69DFDF2AF56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3B5A8-250D-47C6-A59C-7919237BE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2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6CBD8-127B-4BCD-9BA5-36579D8BF8C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608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1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97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6008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71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269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45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50F77-EB3D-4BF5-9D7F-1B399C0B5328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573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077FD-B2B2-49D6-BB1E-4E716E52BC4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921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6B5CC-FEDC-4CD8-A821-4845907729E8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407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683E9-80DF-46EA-AC1F-81F161A9E669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50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A7483-4309-4C0D-9E54-F23A86ACE07A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2182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ABE1A7-FC7B-4D9F-A1B1-19384A867519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3086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1EA27-369D-4448-9D8F-DE944B3EDFD2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900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56837-2957-40E6-98D6-ED6E85B63BA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695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53498-F907-46E6-8625-EEF25B31FB1A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911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98AE7-9299-4BAD-9A75-4E0BC45B5189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5806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C7B66B-6413-4D32-8F26-39983DCB70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1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4.xml"/><Relationship Id="rId18" Type="http://schemas.openxmlformats.org/officeDocument/2006/relationships/image" Target="../media/image19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12" Type="http://schemas.openxmlformats.org/officeDocument/2006/relationships/image" Target="../media/image16.jpeg"/><Relationship Id="rId17" Type="http://schemas.openxmlformats.org/officeDocument/2006/relationships/slide" Target="slide15.xml"/><Relationship Id="rId2" Type="http://schemas.openxmlformats.org/officeDocument/2006/relationships/image" Target="../media/image7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image" Target="../media/image12.jpeg"/><Relationship Id="rId15" Type="http://schemas.openxmlformats.org/officeDocument/2006/relationships/slide" Target="slide5.xml"/><Relationship Id="rId10" Type="http://schemas.openxmlformats.org/officeDocument/2006/relationships/image" Target="../media/image15.jpeg"/><Relationship Id="rId4" Type="http://schemas.openxmlformats.org/officeDocument/2006/relationships/slide" Target="slide4.xml"/><Relationship Id="rId9" Type="http://schemas.openxmlformats.org/officeDocument/2006/relationships/image" Target="../media/image14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6" name="Picture 14" descr="9181338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813"/>
            <a:ext cx="9288463" cy="738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WordArt 17"/>
          <p:cNvSpPr>
            <a:spLocks noChangeArrowheads="1" noChangeShapeType="1" noTextEdit="1"/>
          </p:cNvSpPr>
          <p:nvPr/>
        </p:nvSpPr>
        <p:spPr bwMode="auto">
          <a:xfrm>
            <a:off x="971549" y="1798638"/>
            <a:ext cx="7345363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kern="10" dirty="0" smtClean="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 panose="030F0702030302020204" pitchFamily="66" charset="0"/>
              </a:rPr>
              <a:t>"Здоровье-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kern="10" dirty="0" smtClean="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Comic Sans MS" panose="030F0702030302020204" pitchFamily="66" charset="0"/>
              </a:rPr>
              <a:t> главная  жизненная ценность"</a:t>
            </a:r>
          </a:p>
        </p:txBody>
      </p:sp>
      <p:pic>
        <p:nvPicPr>
          <p:cNvPr id="15378" name="Picture 18" descr="J01786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1788">
            <a:off x="5824759" y="4150434"/>
            <a:ext cx="28432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687671"/>
            <a:ext cx="4255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Педагог-психолог МБОУ </a:t>
            </a:r>
            <a:r>
              <a:rPr lang="ru-RU" dirty="0" err="1" smtClean="0"/>
              <a:t>Кашарской</a:t>
            </a:r>
            <a:r>
              <a:rPr lang="ru-RU" dirty="0" smtClean="0"/>
              <a:t> СОШ</a:t>
            </a:r>
          </a:p>
          <a:p>
            <a:pPr algn="ctr"/>
            <a:r>
              <a:rPr lang="ru-RU" dirty="0" smtClean="0"/>
              <a:t>Фролова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221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liderpoint.org/images/referats/972b/(4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8787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54150"/>
            <a:ext cx="41084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2889250" y="260350"/>
            <a:ext cx="5715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"/>
                <a:cs typeface="Arial"/>
              </a:rPr>
              <a:t>Скажем сигарете:</a:t>
            </a: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3492500" y="2276475"/>
            <a:ext cx="5364163" cy="2809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"</a:t>
            </a: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НЕТ</a:t>
            </a: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!"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лена\Desktop\00034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80138" y="4214813"/>
            <a:ext cx="296386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534400" cy="2705100"/>
          </a:xfrm>
        </p:spPr>
        <p:txBody>
          <a:bodyPr>
            <a:normAutofit fontScale="92500" lnSpcReduction="10000"/>
          </a:bodyPr>
          <a:lstStyle/>
          <a:p>
            <a:pPr marL="363538" indent="-363538" algn="l" eaLnBrk="1" hangingPunct="1">
              <a:lnSpc>
                <a:spcPct val="120000"/>
              </a:lnSpc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рака, </a:t>
            </a:r>
            <a:r>
              <a:rPr lang="ru-RU" sz="2800" dirty="0" smtClean="0">
                <a:solidFill>
                  <a:srgbClr val="FF0000"/>
                </a:solidFill>
              </a:rPr>
              <a:t>90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eaLnBrk="1" hangingPunct="1">
              <a:lnSpc>
                <a:spcPct val="120000"/>
              </a:lnSpc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хронических заболеваний лёгких, </a:t>
            </a:r>
            <a:r>
              <a:rPr lang="ru-RU" sz="2800" dirty="0" smtClean="0">
                <a:solidFill>
                  <a:srgbClr val="FF0000"/>
                </a:solidFill>
              </a:rPr>
              <a:t>75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eaLnBrk="1" hangingPunct="1">
              <a:lnSpc>
                <a:spcPct val="120000"/>
              </a:lnSpc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Из каждых </a:t>
            </a:r>
            <a:r>
              <a:rPr lang="ru-RU" sz="2800" dirty="0" smtClean="0">
                <a:solidFill>
                  <a:srgbClr val="FF0000"/>
                </a:solidFill>
              </a:rPr>
              <a:t>100 человек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умерших от ишемической болезни сердца, </a:t>
            </a:r>
            <a:r>
              <a:rPr lang="ru-RU" sz="2800" dirty="0" smtClean="0">
                <a:solidFill>
                  <a:srgbClr val="FF0000"/>
                </a:solidFill>
              </a:rPr>
              <a:t>25 курили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363538" indent="-363538" algn="l" eaLnBrk="1" hangingPunct="1">
              <a:lnSpc>
                <a:spcPct val="120000"/>
              </a:lnSpc>
              <a:buClr>
                <a:srgbClr val="FF0000"/>
              </a:buClr>
              <a:buSzPct val="135000"/>
              <a:buFont typeface="Wingdings" pitchFamily="2" charset="2"/>
              <a:buChar char="G"/>
              <a:defRPr/>
            </a:pPr>
            <a:endParaRPr lang="ru-RU" sz="2400" dirty="0" smtClean="0"/>
          </a:p>
        </p:txBody>
      </p:sp>
      <p:sp>
        <p:nvSpPr>
          <p:cNvPr id="20484" name="WordArt 1028"/>
          <p:cNvSpPr>
            <a:spLocks noChangeArrowheads="1" noChangeShapeType="1" noTextEdit="1"/>
          </p:cNvSpPr>
          <p:nvPr/>
        </p:nvSpPr>
        <p:spPr bwMode="auto">
          <a:xfrm>
            <a:off x="2057400" y="228600"/>
            <a:ext cx="4953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8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Факты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4000500"/>
            <a:ext cx="8143875" cy="28686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538" indent="-363538">
              <a:lnSpc>
                <a:spcPct val="110000"/>
              </a:lnSpc>
              <a:buClr>
                <a:srgbClr val="FF0000"/>
              </a:buClr>
              <a:buSzPct val="135000"/>
              <a:buFont typeface="Wingdings 2" pitchFamily="18" charset="2"/>
              <a:buChar char="J"/>
              <a:defRPr/>
            </a:pPr>
            <a:r>
              <a:rPr lang="ru-RU" sz="2400" dirty="0">
                <a:latin typeface="+mn-lt"/>
              </a:rPr>
              <a:t>Если человек </a:t>
            </a:r>
            <a:r>
              <a:rPr lang="ru-RU" sz="2800" dirty="0">
                <a:solidFill>
                  <a:srgbClr val="FF0000"/>
                </a:solidFill>
                <a:latin typeface="+mn-lt"/>
              </a:rPr>
              <a:t>начал курить в 15 лет</a:t>
            </a:r>
            <a:r>
              <a:rPr lang="ru-RU" sz="2400" dirty="0">
                <a:latin typeface="+mn-lt"/>
              </a:rPr>
              <a:t>,       продолжительность его жизни </a:t>
            </a:r>
            <a:r>
              <a:rPr lang="ru-RU" sz="2800" dirty="0">
                <a:solidFill>
                  <a:srgbClr val="FF0000"/>
                </a:solidFill>
                <a:latin typeface="+mn-lt"/>
              </a:rPr>
              <a:t>уменьшается                более чем на 8 лет.</a:t>
            </a:r>
          </a:p>
          <a:p>
            <a:pPr marL="363538" indent="-363538">
              <a:lnSpc>
                <a:spcPct val="110000"/>
              </a:lnSpc>
              <a:buClr>
                <a:srgbClr val="FF0000"/>
              </a:buClr>
              <a:buSzPct val="135000"/>
              <a:buFont typeface="Wingdings 2" pitchFamily="18" charset="2"/>
              <a:buChar char="J"/>
              <a:defRPr/>
            </a:pPr>
            <a:r>
              <a:rPr lang="ru-RU" sz="2400" dirty="0">
                <a:latin typeface="+mn-lt"/>
              </a:rPr>
              <a:t>Начавшие курить </a:t>
            </a:r>
            <a:r>
              <a:rPr lang="ru-RU" sz="2800" dirty="0">
                <a:solidFill>
                  <a:srgbClr val="FF0000"/>
                </a:solidFill>
                <a:latin typeface="+mn-lt"/>
              </a:rPr>
              <a:t>до 15 лет</a:t>
            </a:r>
            <a:r>
              <a:rPr lang="ru-RU" sz="2400" dirty="0">
                <a:latin typeface="+mn-lt"/>
              </a:rPr>
              <a:t>, в 5 раз </a:t>
            </a:r>
            <a:r>
              <a:rPr lang="ru-RU" sz="2400" dirty="0">
                <a:solidFill>
                  <a:srgbClr val="FF0000"/>
                </a:solidFill>
                <a:latin typeface="+mn-lt"/>
              </a:rPr>
              <a:t>чаще                  умирают от рака</a:t>
            </a:r>
            <a:r>
              <a:rPr lang="ru-RU" sz="2400" dirty="0">
                <a:latin typeface="+mn-lt"/>
              </a:rPr>
              <a:t>, чем те, кто начал курить                     </a:t>
            </a:r>
            <a:r>
              <a:rPr lang="ru-RU" sz="2800" dirty="0">
                <a:solidFill>
                  <a:srgbClr val="FF0000"/>
                </a:solidFill>
                <a:latin typeface="+mn-lt"/>
              </a:rPr>
              <a:t>после 25 лет</a:t>
            </a:r>
            <a:r>
              <a:rPr lang="ru-RU" sz="2400" dirty="0">
                <a:latin typeface="+mn-lt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5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5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5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75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7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 advAuto="500"/>
      <p:bldP spid="2048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699090_2004102313295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1214438"/>
            <a:ext cx="60007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0" y="2857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Легкое здорового и курящего человека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143644"/>
            <a:ext cx="835824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prstClr val="black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1 сигарета </a:t>
            </a:r>
            <a:r>
              <a:rPr lang="ru-RU" sz="28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СОКРАЩАЕТ</a:t>
            </a:r>
            <a:r>
              <a:rPr lang="ru-RU" sz="2800" b="1" dirty="0">
                <a:solidFill>
                  <a:prstClr val="black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 15 минут жизни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6357938" y="1500188"/>
            <a:ext cx="250031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cs typeface="Arial" charset="0"/>
              </a:rPr>
              <a:t>1 пачка в день – это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cs typeface="Arial" charset="0"/>
              </a:rPr>
              <a:t>1 кг. смолы в год;</a:t>
            </a:r>
          </a:p>
          <a:p>
            <a:pPr algn="ctr"/>
            <a:endParaRPr lang="ru-RU" sz="2800" b="1" dirty="0">
              <a:cs typeface="Arial" charset="0"/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  <a:cs typeface="Arial" charset="0"/>
              </a:rPr>
              <a:t>1 пачка в день – это 10 тысяч рублей в год;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80988"/>
            <a:ext cx="3000375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143240" y="214290"/>
            <a:ext cx="58579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В экономически развитых странах </a:t>
            </a:r>
            <a:r>
              <a:rPr lang="ru-RU" sz="3200" b="1" dirty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мода на курение проходит</a:t>
            </a:r>
            <a:r>
              <a:rPr lang="ru-RU" sz="2800" dirty="0"/>
              <a:t>. </a:t>
            </a:r>
          </a:p>
          <a:p>
            <a:pPr>
              <a:defRPr/>
            </a:pPr>
            <a:endParaRPr lang="ru-RU" sz="2400" dirty="0"/>
          </a:p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Сейчас в моде </a:t>
            </a:r>
          </a:p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стройная фигура, гимнастика, культуризм, оздоровительные процедуры.     </a:t>
            </a:r>
          </a:p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Курить не престижно.</a:t>
            </a:r>
            <a:r>
              <a:rPr lang="ru-RU" sz="2400" dirty="0"/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95288" y="4005263"/>
            <a:ext cx="8351837" cy="249299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  <a:reflection blurRad="12700" stA="28000" endPos="45000" dist="1000" dir="5400000" sy="-100000" algn="bl" rotWithShape="0"/>
                </a:effectLst>
              </a:rPr>
              <a:t>Курение может испортить здоровье и карьеру. 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Всё больше предпринимателей отказываются принимать на работу курящих. 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США 35 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млн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а в Англии более 8 </a:t>
            </a: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млн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человек </a:t>
            </a:r>
          </a:p>
          <a:p>
            <a:pPr algn="ctr"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бросили курить.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ra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500" y="2928938"/>
            <a:ext cx="5143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714750" y="357188"/>
            <a:ext cx="5429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Скажи</a:t>
            </a:r>
            <a:r>
              <a:rPr lang="ru-RU" sz="4000" b="1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6000" b="1" u="sng" dirty="0">
                <a:solidFill>
                  <a:srgbClr val="FF0000"/>
                </a:solidFill>
                <a:cs typeface="Arial" charset="0"/>
              </a:rPr>
              <a:t>«НЕТ!»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4100" name="Рисунок 5" descr="image03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2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picture-1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571625"/>
            <a:ext cx="2214562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92350" y="182563"/>
            <a:ext cx="6851650" cy="8572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/>
              <a:t>“Здоровый образ жизни”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965" y="1268760"/>
            <a:ext cx="6576205" cy="4354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249" y="3225403"/>
            <a:ext cx="232697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979" y="2306242"/>
            <a:ext cx="1960959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42" y="2631283"/>
            <a:ext cx="1540669" cy="188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633" y="1021557"/>
            <a:ext cx="1719263" cy="17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211" y="2480072"/>
            <a:ext cx="191571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811" y="839391"/>
            <a:ext cx="740569" cy="195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1" y="1658542"/>
            <a:ext cx="1843088" cy="1189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6103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лена\Desktop\000455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857628"/>
            <a:ext cx="4148840" cy="2313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Алена\Desktop\000455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85018" y="285728"/>
            <a:ext cx="1958982" cy="294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C:\Users\Алена\Desktop\000449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734990"/>
            <a:ext cx="2071702" cy="312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C:\Users\Алена\Desktop\000335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39703"/>
            <a:ext cx="2428860" cy="2818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C:\Users\Алена\Desktop\000194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571480"/>
            <a:ext cx="3399611" cy="2274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C:\Users\Алена\Desktop\000467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08" y="500042"/>
            <a:ext cx="1571636" cy="236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C:\Users\Алена\Desktop\000335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41801" y="4286256"/>
            <a:ext cx="2602199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9" name="Picture 11" descr="C:\Users\Алена\Desktop\000194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44" y="428604"/>
            <a:ext cx="2038549" cy="3046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Алена\Desktop\0004559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00100" y="2214554"/>
            <a:ext cx="1571636" cy="239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Users\Алена\Desktop\0004557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57884" y="2571744"/>
            <a:ext cx="288133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928926" y="2571744"/>
            <a:ext cx="242889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</a:t>
            </a:r>
            <a:r>
              <a:rPr lang="ru-RU" sz="9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0"/>
            <a:ext cx="914400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ЗДОРОВЫЙ ОБРАЗ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5750004"/>
            <a:ext cx="330731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6" name="Picture 14" descr="9181338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288463" cy="738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64172"/>
            <a:ext cx="5486400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…Девять десятых нашего счастья основано на здоровье. При нём всё становится источником наслаждения, тогда как без него решительно никакое внешнее благо не может доставить удовольствия, даже субъективные блага: качества ума, души, темперамента при болезненном состоянии ослабевают и замирают.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А.Шопенгауэр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7911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C:\Users\Алена\Desktop\01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290" y="-2731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464743" y="-96778"/>
            <a:ext cx="2342308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0000" b="1" spc="50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35897" y="2060848"/>
            <a:ext cx="5569394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</a:t>
            </a:r>
            <a:r>
              <a:rPr lang="ru-R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ЗДОРОВЫЙ  ОБРАЗ</a:t>
            </a:r>
            <a:endParaRPr lang="ru-RU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46" y="5157192"/>
            <a:ext cx="3850733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8" name="Picture 4" descr="bv100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987675" y="1196975"/>
            <a:ext cx="5832475" cy="4895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неправильное питание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недостаток движения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употребление алкоголя и курение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умственное и физическое перенапряжение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избыточный шум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недостаточный сон</a:t>
            </a:r>
          </a:p>
          <a:p>
            <a:pPr algn="ctr"/>
            <a:r>
              <a:rPr lang="ru-RU" sz="28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 panose="030F0702030302020204" pitchFamily="66" charset="0"/>
              </a:rPr>
              <a:t>неполноценный отдых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2771775" y="0"/>
            <a:ext cx="5834063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Comic Sans MS" panose="030F0702030302020204" pitchFamily="66" charset="0"/>
              </a:rPr>
              <a:t>Факторы, нарушающие здоровье:</a:t>
            </a:r>
          </a:p>
        </p:txBody>
      </p:sp>
      <p:pic>
        <p:nvPicPr>
          <p:cNvPr id="7175" name="Picture 4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97275">
            <a:off x="0" y="0"/>
            <a:ext cx="2292350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7" descr="narkomani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244792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5" descr="C:\Users\Марианна\Desktop\Влияние на организм челоека\Алкоголь\картинки\1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659">
            <a:off x="471488" y="4830763"/>
            <a:ext cx="2487612" cy="14287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4377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bv100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2" descr="фото1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620713"/>
            <a:ext cx="1727200" cy="14747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13" descr="фото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0713"/>
            <a:ext cx="1655763" cy="1571625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3" name="Picture 14" descr="фото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92150"/>
            <a:ext cx="1657350" cy="16240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20" descr="фото1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36838"/>
            <a:ext cx="1581150" cy="15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19" descr="фото1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797425"/>
            <a:ext cx="1573213" cy="1436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18" descr="фото14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229225"/>
            <a:ext cx="1657350" cy="1384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17" descr="фото19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229225"/>
            <a:ext cx="1584325" cy="13874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6" descr="фото16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24400"/>
            <a:ext cx="1512888" cy="1441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5" descr="фото17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92375"/>
            <a:ext cx="1565275" cy="15843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0" name="Oval 17"/>
          <p:cNvSpPr>
            <a:spLocks noChangeArrowheads="1"/>
          </p:cNvSpPr>
          <p:nvPr/>
        </p:nvSpPr>
        <p:spPr bwMode="auto">
          <a:xfrm>
            <a:off x="3203575" y="2636838"/>
            <a:ext cx="3097213" cy="19446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6600CC"/>
                </a:solidFill>
                <a:latin typeface="Comic Sans MS" panose="030F0702030302020204" pitchFamily="66" charset="0"/>
              </a:rPr>
              <a:t>Режим дня</a:t>
            </a:r>
          </a:p>
        </p:txBody>
      </p:sp>
      <p:sp>
        <p:nvSpPr>
          <p:cNvPr id="7181" name="Line 18"/>
          <p:cNvSpPr>
            <a:spLocks noChangeShapeType="1"/>
          </p:cNvSpPr>
          <p:nvPr/>
        </p:nvSpPr>
        <p:spPr bwMode="auto">
          <a:xfrm flipV="1">
            <a:off x="4787900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Line 19"/>
          <p:cNvSpPr>
            <a:spLocks noChangeShapeType="1"/>
          </p:cNvSpPr>
          <p:nvPr/>
        </p:nvSpPr>
        <p:spPr bwMode="auto">
          <a:xfrm flipH="1" flipV="1">
            <a:off x="3059113" y="2060575"/>
            <a:ext cx="8651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3" name="Line 20"/>
          <p:cNvSpPr>
            <a:spLocks noChangeShapeType="1"/>
          </p:cNvSpPr>
          <p:nvPr/>
        </p:nvSpPr>
        <p:spPr bwMode="auto">
          <a:xfrm flipH="1">
            <a:off x="2555875" y="3500438"/>
            <a:ext cx="6477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4" name="Line 21"/>
          <p:cNvSpPr>
            <a:spLocks noChangeShapeType="1"/>
          </p:cNvSpPr>
          <p:nvPr/>
        </p:nvSpPr>
        <p:spPr bwMode="auto">
          <a:xfrm flipH="1">
            <a:off x="2195513" y="4005263"/>
            <a:ext cx="10810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5" name="Line 22"/>
          <p:cNvSpPr>
            <a:spLocks noChangeShapeType="1"/>
          </p:cNvSpPr>
          <p:nvPr/>
        </p:nvSpPr>
        <p:spPr bwMode="auto">
          <a:xfrm flipH="1">
            <a:off x="3563938" y="4437063"/>
            <a:ext cx="5762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6" name="Line 23"/>
          <p:cNvSpPr>
            <a:spLocks noChangeShapeType="1"/>
          </p:cNvSpPr>
          <p:nvPr/>
        </p:nvSpPr>
        <p:spPr bwMode="auto">
          <a:xfrm>
            <a:off x="5435600" y="4508500"/>
            <a:ext cx="5048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7" name="Line 24"/>
          <p:cNvSpPr>
            <a:spLocks noChangeShapeType="1"/>
          </p:cNvSpPr>
          <p:nvPr/>
        </p:nvSpPr>
        <p:spPr bwMode="auto">
          <a:xfrm>
            <a:off x="6156325" y="4076700"/>
            <a:ext cx="9366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8" name="Line 25"/>
          <p:cNvSpPr>
            <a:spLocks noChangeShapeType="1"/>
          </p:cNvSpPr>
          <p:nvPr/>
        </p:nvSpPr>
        <p:spPr bwMode="auto">
          <a:xfrm flipV="1">
            <a:off x="6300788" y="3284538"/>
            <a:ext cx="5762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9" name="Line 26"/>
          <p:cNvSpPr>
            <a:spLocks noChangeShapeType="1"/>
          </p:cNvSpPr>
          <p:nvPr/>
        </p:nvSpPr>
        <p:spPr bwMode="auto">
          <a:xfrm flipV="1">
            <a:off x="5867400" y="2420938"/>
            <a:ext cx="4333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270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4" descr="bv100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-main-pic" descr="Картинка 11 из 32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2611">
            <a:off x="827088" y="188913"/>
            <a:ext cx="300196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-main-pic" descr="Картинка 17 из 32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10682">
            <a:off x="5065713" y="3573463"/>
            <a:ext cx="4078287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-main-pic" descr="Картинка 28 из 32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86185">
            <a:off x="5292725" y="404813"/>
            <a:ext cx="3384550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-main-pic" descr="Картинка 35 из 325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50008" r="12500" b="4166"/>
          <a:stretch>
            <a:fillRect/>
          </a:stretch>
        </p:blipFill>
        <p:spPr bwMode="auto">
          <a:xfrm rot="984406">
            <a:off x="539750" y="3344863"/>
            <a:ext cx="4464050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9015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s00.infourok.ru/images/doc/263/268042/img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7344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okroe-school.pruzhany.by/wp-content/uploads/2013/11/0002-002-TSarstvo-vrednykh-privyche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0715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chool259.spb.ru/wp-content/uploads/2015/11/aHR0cDovLzkwMGlnci5uZXQvZGF0YXMvb2JnL1ZyZWRueWUtaS1wb2xlem55ZS1wcml2eWNoa2kvMDAxMi0wMTItVFNhcnN0dm8tcG9sZXpueWtoLXByaXZ5Y2hlay5qcG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0927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72</TotalTime>
  <Words>290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Comic Sans MS</vt:lpstr>
      <vt:lpstr>Times New Roman</vt:lpstr>
      <vt:lpstr>Tw Cen MT</vt:lpstr>
      <vt:lpstr>Wingdings</vt:lpstr>
      <vt:lpstr>Wingdings 2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“Здоровый образ жизни”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за здоровый образ жизни</dc:title>
  <dc:creator>5psy.ru - первый психологический портал</dc:creator>
  <cp:lastModifiedBy>W8</cp:lastModifiedBy>
  <cp:revision>16</cp:revision>
  <dcterms:created xsi:type="dcterms:W3CDTF">2011-11-06T14:39:40Z</dcterms:created>
  <dcterms:modified xsi:type="dcterms:W3CDTF">2017-11-27T18:00:23Z</dcterms:modified>
</cp:coreProperties>
</file>