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A8B1BD-7A9C-4494-8D9E-424E503E0D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9C9BBB8-7F51-4C36-9CA5-26D70BA19B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C55F19-CAF5-4A39-914D-5CAC7C8D2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965D-D985-485A-AEB5-F281C4A30C1E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F5F21D-1DA9-401E-B7A3-BBF59EE63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BE5C87-E4D9-4643-85E8-9A6B08CE5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C6D0-E53A-45CC-B6D6-4597859CB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33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060E70-9CCD-4EEF-97BF-70358E4B7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1597143-B5FE-413C-A70C-3512AFBA2B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34313E-A472-41E5-B2B4-E184926DF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965D-D985-485A-AEB5-F281C4A30C1E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BED062-AF74-4984-B9FF-C08075E19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79CCB5-0D10-40E2-9BC7-F7B5D3BB0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C6D0-E53A-45CC-B6D6-4597859CB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424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4DC0EA1-D58E-4E6D-BC1E-390B8D7EF9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FADC320-69D6-4516-9FB0-85F2873B82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73C2F8-B922-4023-98DC-D79C1CFC0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965D-D985-485A-AEB5-F281C4A30C1E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862AF5-E968-4FB3-8729-AEB6754CC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6C7A56-3041-4064-85F4-C6B53FAAE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C6D0-E53A-45CC-B6D6-4597859CB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497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DA7B9D-EFAA-4305-8406-7160CEBC3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D24678-6167-4002-BE55-149A56A132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BB8F90-6972-437D-B5C0-BD1828861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965D-D985-485A-AEB5-F281C4A30C1E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4A55BE-9D8A-4491-A305-5034F99FA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DB98B6-234E-4492-8989-14CF690BB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C6D0-E53A-45CC-B6D6-4597859CB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924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665CD2-0456-4378-AF06-2469F3F19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8D38469-0BA8-4FB6-9D93-55F0C21550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E525BD-1ABD-4683-A2A5-682128262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965D-D985-485A-AEB5-F281C4A30C1E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E41934-C278-4D7D-9FFA-1DEDDBB42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8CB71B-EC76-460B-B979-3A951DA2D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C6D0-E53A-45CC-B6D6-4597859CB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351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155580-F53F-477F-938E-0590EE0C9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74E947-E1A5-4C2B-B461-22DEDFE52E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24FA444-9904-4369-9ADF-1E3D691A0C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B621BF5-458A-4780-8F24-9ED9D767F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965D-D985-485A-AEB5-F281C4A30C1E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5A1AB1B-039F-4E2E-9494-C5483E21D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9E45BE7-1689-4DB6-BDCC-A3EB8CCE0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C6D0-E53A-45CC-B6D6-4597859CB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434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00BBFF-49D2-4109-8A97-C228C9224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517055C-1516-4F2F-B898-24F648E75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235F76D-95E7-4F7C-B236-8ED680D7F3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6C987FA-C727-4647-942A-0BE5954846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49D488B-B6C5-4D0B-AC19-13CFB9314A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8DB5A63-EB6D-49E9-B9D6-901F08955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965D-D985-485A-AEB5-F281C4A30C1E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4FB4008-8748-4B34-BABD-5ECFCC2E9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044F222-7F22-40EE-BC03-AFBCE582C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C6D0-E53A-45CC-B6D6-4597859CB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368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8372A4-C6A3-45EA-A455-2C3A03CC9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ACD4C00-0B25-435D-BF7A-A3BCF58EC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965D-D985-485A-AEB5-F281C4A30C1E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5F13935-8FCF-44F7-B1E7-7A66A3D4B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6C523B8-A7EF-4D3F-882F-8D1E42C4C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C6D0-E53A-45CC-B6D6-4597859CB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570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A0BA89F-F0FB-4073-A26B-48468FA58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965D-D985-485A-AEB5-F281C4A30C1E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146FB26-97C8-443D-AB5A-F04F952F1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F737D89-81DB-46AC-94FA-D934B0704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C6D0-E53A-45CC-B6D6-4597859CB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781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D4E541-ACDE-4A4E-A5CB-20AB6DE6B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3E965E-A875-44FC-A48A-835A169B7B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762FB7E-45B6-4C1E-AE4B-CD67A25027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D031776-019F-4F2F-8014-30CFE52DC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965D-D985-485A-AEB5-F281C4A30C1E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FF9087F-6FB7-437F-BA4E-AD3A8FA73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B7E2B1D-18BF-475E-A3CD-11DC9887A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C6D0-E53A-45CC-B6D6-4597859CB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324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8DE33F-8119-444E-98D7-3B48DCFB9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F3884D9-7901-4C5F-B31E-C7A933D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37EA6C8-371F-4605-BBBF-DDE9190F30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80C9F99-0870-46C3-8325-4D62D2C4A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0965D-D985-485A-AEB5-F281C4A30C1E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6611125-3103-46A6-B9D0-BCBE097A7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9AB712E-D518-4DC7-8BA9-3B550E6F1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EC6D0-E53A-45CC-B6D6-4597859CB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693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667CEF-9879-4181-9BE6-4AF8091C6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3023484-E0B6-4C5E-BAFB-4531550CC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29ED6D-6805-4D8D-934B-AF6C992BB1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0965D-D985-485A-AEB5-F281C4A30C1E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4A7277-CF7C-45DD-8FDD-8CC8172209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C309FF-C552-4187-966F-867FCF3E1C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EC6D0-E53A-45CC-B6D6-4597859CB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334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f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5CDE28-E5E4-44F2-8676-2216434C3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</p:spPr>
        <p:txBody>
          <a:bodyPr anchor="t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мы оденем зимой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1BD4922-9FD5-4D4F-BAD1-B18D8C3ABE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44" y="748360"/>
            <a:ext cx="2438405" cy="242011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0E6E0E8-4CD9-436C-89DD-6ED3DEBD16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860" y="965198"/>
            <a:ext cx="1883903" cy="296577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BF5680B-8248-4031-A79E-946BEEDCE2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44" y="4271416"/>
            <a:ext cx="2626851" cy="230319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DB09D07-DA8A-4622-9571-183EDA6530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9928" y="832989"/>
            <a:ext cx="3874417" cy="259601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8E64D6C-6C9C-46A2-BEA0-C1F8756F31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853" y="3810270"/>
            <a:ext cx="3550568" cy="2796079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6E20F44-95C6-47A8-BE53-CA71F198390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574" y="4111394"/>
            <a:ext cx="2626852" cy="2494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629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xit" presetSubtype="0" fill="hold" nodeType="click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xit" presetSubtype="0" fill="hold" nodeType="click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xit" presetSubtype="0" fill="hold" nodeType="clickEffect">
                                  <p:stCondLst>
                                    <p:cond delay="6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6FC0AD-2029-43A3-8911-16577186E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</p:spPr>
        <p:txBody>
          <a:bodyPr anchor="t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D5630FD-D695-4072-8ACC-AAC91A1753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2" y="2947055"/>
            <a:ext cx="3724373" cy="342782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3B263E6-733C-4B9E-9586-EC438A3EE8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462" y="1693284"/>
            <a:ext cx="3212979" cy="207390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CD848E4-09D3-4655-9F8C-BF3AA54C64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219" y="2947055"/>
            <a:ext cx="4482445" cy="39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868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4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7</Words>
  <Application>Microsoft Office PowerPoint</Application>
  <PresentationFormat>Широкоэкранный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Что мы оденем зимой </vt:lpstr>
      <vt:lpstr>ЗАГАДКИ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мы оденем зимой </dc:title>
  <dc:creator>пк</dc:creator>
  <cp:lastModifiedBy>пк</cp:lastModifiedBy>
  <cp:revision>4</cp:revision>
  <dcterms:created xsi:type="dcterms:W3CDTF">2021-01-11T07:30:36Z</dcterms:created>
  <dcterms:modified xsi:type="dcterms:W3CDTF">2021-01-11T07:55:51Z</dcterms:modified>
</cp:coreProperties>
</file>