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6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754" y="2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10" Type="http://schemas.openxmlformats.org/officeDocument/2006/relationships/image" Target="../media/image21.JPG"/><Relationship Id="rId4" Type="http://schemas.openxmlformats.org/officeDocument/2006/relationships/image" Target="../media/image15.JPG"/><Relationship Id="rId9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632" y="908752"/>
            <a:ext cx="777682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«Интерактивное мультипособие на дифференциацию звуков с-ш»</a:t>
            </a:r>
          </a:p>
          <a:p>
            <a:endParaRPr lang="ru-RU" dirty="0" smtClean="0"/>
          </a:p>
          <a:p>
            <a:endParaRPr lang="ru-RU" dirty="0"/>
          </a:p>
          <a:p>
            <a:pPr algn="r"/>
            <a:endParaRPr lang="ru-RU" sz="2800" i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endParaRPr lang="ru-RU" sz="2800" i="1" u="sng" dirty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sz="2800" i="1" u="sng" dirty="0" smtClean="0">
                <a:solidFill>
                  <a:schemeClr val="tx2">
                    <a:lumMod val="75000"/>
                  </a:schemeClr>
                </a:solidFill>
              </a:rPr>
              <a:t>Авторы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Шелкова Марина Александровна, учитель –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логопед;</a:t>
            </a:r>
          </a:p>
          <a:p>
            <a:pPr algn="r"/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Хасьянова Светлана Валерьевна, </a:t>
            </a:r>
          </a:p>
          <a:p>
            <a:pPr algn="r"/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старший воспитатель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8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86311" y="116632"/>
            <a:ext cx="60821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</a:rPr>
              <a:t>м</a:t>
            </a:r>
            <a:r>
              <a:rPr lang="ru-RU" sz="1600" dirty="0" smtClean="0">
                <a:solidFill>
                  <a:schemeClr val="tx2"/>
                </a:solidFill>
              </a:rPr>
              <a:t>униципальное дошкольное образовательное учреждение 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«Детский сад № 247 Краснооктябрьского района Волгограда»</a:t>
            </a:r>
            <a:endParaRPr lang="ru-RU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67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628800"/>
            <a:ext cx="65527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за внимание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056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64921" y="260648"/>
            <a:ext cx="2403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лишнее?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783868"/>
            <a:ext cx="2376264" cy="279829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2358024"/>
            <a:ext cx="2448272" cy="301519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12160" y="3212976"/>
            <a:ext cx="2520280" cy="324036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30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3848" y="305398"/>
            <a:ext cx="240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лишнее?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891458"/>
            <a:ext cx="2664296" cy="311360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2179656"/>
            <a:ext cx="2548301" cy="3026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3539840"/>
            <a:ext cx="2544312" cy="302433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02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пособие интерактивное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2514600" cy="2295525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260648"/>
            <a:ext cx="2664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лишнее?</a:t>
            </a:r>
          </a:p>
        </p:txBody>
      </p:sp>
      <p:pic>
        <p:nvPicPr>
          <p:cNvPr id="2051" name="Picture 3" descr="I:\пособие интерактивное\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2736"/>
            <a:ext cx="2476500" cy="2295525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Шелков\Desktop\ор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73016"/>
            <a:ext cx="2371725" cy="2867025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42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260648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лишнее?</a:t>
            </a:r>
          </a:p>
        </p:txBody>
      </p:sp>
      <p:pic>
        <p:nvPicPr>
          <p:cNvPr id="3076" name="Picture 4" descr="I:\пособие интерактивное\5аа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089" y="3645024"/>
            <a:ext cx="2571750" cy="2686050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I:\пособие интерактивное\3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1"/>
            <a:ext cx="2505075" cy="2631181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:\пособие интерактивное\3а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08721"/>
            <a:ext cx="2438400" cy="2653128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80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35520" y="724696"/>
            <a:ext cx="7200800" cy="6048672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051720" y="156948"/>
            <a:ext cx="4334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«Что в мешочке лежит?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4244716"/>
            <a:ext cx="1584176" cy="158417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24544" y="4277016"/>
            <a:ext cx="1584176" cy="158417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940152" y="4244716"/>
            <a:ext cx="1584176" cy="158417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998416" y="2518040"/>
            <a:ext cx="1584176" cy="1584176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274189" y="4244716"/>
            <a:ext cx="1584176" cy="1584176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232480" y="2539752"/>
            <a:ext cx="1584176" cy="1584176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555776" y="2543184"/>
            <a:ext cx="1584176" cy="1584176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70608" y="2539752"/>
            <a:ext cx="1584176" cy="1584176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56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15" grpId="0" animBg="1"/>
      <p:bldP spid="16" grpId="0" animBg="1"/>
      <p:bldP spid="17" grpId="0" animBg="1"/>
      <p:bldP spid="18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79431" y="92802"/>
            <a:ext cx="386195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«Составь предложение»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3283824"/>
            <a:ext cx="2808312" cy="32403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770456"/>
            <a:ext cx="2592288" cy="28803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Шелков\Desktop\лрл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761308"/>
            <a:ext cx="2448272" cy="29557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1276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52423"/>
            <a:ext cx="3861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«Составь предложение»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797872"/>
            <a:ext cx="2664296" cy="344036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91440" y="3284984"/>
            <a:ext cx="2529834" cy="32563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836712"/>
            <a:ext cx="2717936" cy="36004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58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Шелков\Desktop\пособие интерактивное\вак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3264"/>
            <a:ext cx="2514600" cy="2630507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Шелков\Desktop\пособие интерактивное\8а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029621"/>
            <a:ext cx="2447925" cy="2724150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188640"/>
            <a:ext cx="42484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«Составь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предложение»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 descr="C:\Users\Шелков\Desktop\про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89040"/>
            <a:ext cx="2664296" cy="279115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21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689</TotalTime>
  <Words>72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21</cp:revision>
  <dcterms:created xsi:type="dcterms:W3CDTF">2024-11-06T09:37:16Z</dcterms:created>
  <dcterms:modified xsi:type="dcterms:W3CDTF">2025-01-21T05:33:33Z</dcterms:modified>
</cp:coreProperties>
</file>