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6" r:id="rId4"/>
    <p:sldId id="267" r:id="rId5"/>
    <p:sldId id="268" r:id="rId6"/>
    <p:sldId id="271" r:id="rId7"/>
    <p:sldId id="273" r:id="rId8"/>
    <p:sldId id="269" r:id="rId9"/>
    <p:sldId id="272" r:id="rId10"/>
    <p:sldId id="259" r:id="rId11"/>
    <p:sldId id="260" r:id="rId12"/>
    <p:sldId id="262" r:id="rId13"/>
    <p:sldId id="263" r:id="rId14"/>
    <p:sldId id="270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6F79-A5A5-407B-BDC7-FC19CC44A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EA717-58A4-495E-BE0C-0F90EDE4D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6F79-A5A5-407B-BDC7-FC19CC44A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EA717-58A4-495E-BE0C-0F90EDE4D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6F79-A5A5-407B-BDC7-FC19CC44A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EA717-58A4-495E-BE0C-0F90EDE4D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6F79-A5A5-407B-BDC7-FC19CC44A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EA717-58A4-495E-BE0C-0F90EDE4D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6F79-A5A5-407B-BDC7-FC19CC44A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EA717-58A4-495E-BE0C-0F90EDE4D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6F79-A5A5-407B-BDC7-FC19CC44A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EA717-58A4-495E-BE0C-0F90EDE4D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6F79-A5A5-407B-BDC7-FC19CC44A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EA717-58A4-495E-BE0C-0F90EDE4D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6F79-A5A5-407B-BDC7-FC19CC44A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EA717-58A4-495E-BE0C-0F90EDE4D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6F79-A5A5-407B-BDC7-FC19CC44A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EA717-58A4-495E-BE0C-0F90EDE4D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6F79-A5A5-407B-BDC7-FC19CC44A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EA717-58A4-495E-BE0C-0F90EDE4D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6F79-A5A5-407B-BDC7-FC19CC44A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EA717-58A4-495E-BE0C-0F90EDE4D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06F79-A5A5-407B-BDC7-FC19CC44A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EA717-58A4-495E-BE0C-0F90EDE4D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&#1053;&#1077;%20&#1083;&#1077;&#1079;&#1100;%20,%20&#1082;&#1086;&#1075;&#1076;&#1072;%20&#1103;%20&#1080;&#1075;&#1088;&#1072;&#1102;%20!.mp4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Chameleon%20was%20frightened%20by%20iphone%20(what%20he%20saw).mp4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3146" y="0"/>
            <a:ext cx="9194301" cy="6858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  <p:sp>
        <p:nvSpPr>
          <p:cNvPr id="5" name="Прямоугольник 4"/>
          <p:cNvSpPr/>
          <p:nvPr/>
        </p:nvSpPr>
        <p:spPr>
          <a:xfrm>
            <a:off x="285720" y="5214950"/>
            <a:ext cx="8429684" cy="1323439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Применение и устройство сенсорных панелей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Схема устройства панели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Рисунок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142984"/>
            <a:ext cx="7786742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 нажатии мембрана прогибается и замыкается </a:t>
            </a:r>
            <a:br>
              <a:rPr lang="ru-RU" dirty="0"/>
            </a:br>
            <a:r>
              <a:rPr lang="ru-RU" dirty="0"/>
              <a:t>с подложкой в точке касания</a:t>
            </a:r>
          </a:p>
        </p:txBody>
      </p:sp>
      <p:pic>
        <p:nvPicPr>
          <p:cNvPr id="4" name="Содержимое 3" descr="Рисунок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835824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Беспроводная виртуальная клавиатура для КПК </a:t>
            </a:r>
            <a:br>
              <a:rPr lang="ru-RU" dirty="0"/>
            </a:br>
            <a:r>
              <a:rPr lang="ru-RU" dirty="0"/>
              <a:t>и мобильных телефонов</a:t>
            </a:r>
          </a:p>
        </p:txBody>
      </p:sp>
      <p:pic>
        <p:nvPicPr>
          <p:cNvPr id="4" name="Содержимое 3" descr="Рисунок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00240"/>
            <a:ext cx="8429684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err="1"/>
              <a:t>ИК-сенcор</a:t>
            </a:r>
            <a:r>
              <a:rPr lang="ru-RU" sz="2200" dirty="0"/>
              <a:t> с механизмом развертки </a:t>
            </a:r>
            <a:br>
              <a:rPr lang="ru-RU" sz="2200" dirty="0"/>
            </a:br>
            <a:r>
              <a:rPr lang="ru-RU" sz="2200" dirty="0"/>
              <a:t>луча позволяет реализовать функцию сенсорного ввода </a:t>
            </a:r>
            <a:br>
              <a:rPr lang="ru-RU" sz="2200" dirty="0"/>
            </a:br>
            <a:r>
              <a:rPr lang="ru-RU" sz="2200" dirty="0"/>
              <a:t>для проецируемых изображений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Рисунок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3116"/>
            <a:ext cx="800105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для доклада\оаор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52"/>
            <a:ext cx="8072494" cy="6500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8215370" cy="3314723"/>
          </a:xfrm>
        </p:spPr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4" name="Улыбающееся лицо 3">
            <a:hlinkClick r:id="rId2" action="ppaction://hlinkfile"/>
          </p:cNvPr>
          <p:cNvSpPr/>
          <p:nvPr/>
        </p:nvSpPr>
        <p:spPr>
          <a:xfrm>
            <a:off x="2285984" y="2500306"/>
            <a:ext cx="5357850" cy="4000528"/>
          </a:xfrm>
          <a:prstGeom prst="smileyFace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13 -0.01249 0.00052 -0.0074 0.00729 -0.01596 C 0.01146 -0.02729 0.01493 -0.03724 0.01684 -0.04973 C 0.0165 -0.07425 0.01667 -0.099 0.01563 -0.12352 C 0.01511 -0.13601 0.01146 -0.15128 0.00729 -0.16215 C 0.00538 -0.16724 0.00504 -0.17279 0.00365 -0.17811 C 0.00035 -0.19107 -0.00469 -0.20263 -0.01076 -0.2135 C -0.01267 -0.22576 -0.01753 -0.23525 -0.02413 -0.24404 C -0.02639 -0.2563 -0.0368 -0.26254 -0.04219 -0.27295 C -0.04757 -0.28336 -0.05087 -0.28776 -0.05781 -0.29701 C -0.0592 -0.29886 -0.05989 -0.30187 -0.06146 -0.30349 C -0.06389 -0.30603 -0.06719 -0.30719 -0.06979 -0.30973 C -0.07448 -0.31413 -0.07795 -0.32084 -0.08316 -0.32431 C -0.08628 -0.32639 -0.08975 -0.32824 -0.09271 -0.33078 C -0.09583 -0.33356 -0.09809 -0.33749 -0.10121 -0.34027 C -0.11094 -0.34929 -0.12465 -0.35276 -0.13611 -0.35646 C -0.17083 -0.35554 -0.19739 -0.35276 -0.23003 -0.34836 C -0.24722 -0.34328 -0.2717 -0.34189 -0.28663 -0.32916 C -0.3125 -0.30742 -0.32864 -0.27874 -0.34219 -0.24242 C -0.35121 -0.21813 -0.34288 -0.25121 -0.35052 -0.22484 C -0.35521 -0.20865 -0.35104 -0.21859 -0.35416 -0.20217 C -0.35729 -0.18598 -0.36111 -0.16978 -0.3651 -0.15405 C -0.3684 -0.08859 -0.36944 -0.02359 -0.37465 0.04164 C -0.37378 0.05876 -0.37535 0.07657 -0.37222 0.09323 C -0.37118 0.09878 -0.35746 0.1122 -0.35416 0.11728 C -0.35139 0.12168 -0.3493 0.12677 -0.34687 0.13163 C -0.34392 0.13741 -0.3368 0.14296 -0.33368 0.14759 C -0.3309 0.15152 -0.32916 0.15661 -0.32639 0.16054 C -0.31493 0.17743 -0.30225 0.19108 -0.29028 0.20704 C -0.28264 0.21722 -0.27482 0.22739 -0.26736 0.23757 C -0.25625 0.25261 -0.24705 0.26972 -0.23246 0.27944 C -0.19062 0.2762 -0.15156 0.27088 -0.10955 0.26972 C -0.07222 0.26047 -0.03541 0.25307 0.00243 0.24891 C 0.02431 0.23896 0.04931 0.23665 0.0724 0.23271 C 0.1099 0.21305 0.15035 0.20519 0.18802 0.18622 C 0.20816 0.17604 0.22431 0.15707 0.2434 0.14458 C 0.25434 0.13001 0.26684 0.11497 0.28195 0.10919 C 0.29097 0.10109 0.29896 0.0923 0.30729 0.08351 C 0.31771 0.07264 0.3059 0.09161 0.31927 0.07218 C 0.33334 0.05136 0.34236 0.02961 0.35191 0.00463 C 0.3533 0.00093 0.35851 -0.00879 0.36025 -0.01434 C 0.36285 -0.0229 0.36459 -0.03169 0.36754 -0.04001 C 0.36997 -0.04649 0.37465 -0.05944 0.37465 -0.05944 C 0.37674 -0.07772 0.37865 -0.09553 0.37952 -0.11404 C 0.37865 -0.15197 0.3809 -0.15799 0.3724 -0.18459 C 0.36545 -0.20633 0.34879 -0.21721 0.3349 -0.22947 C 0.31632 -0.24589 0.29896 -0.26671 0.27952 -0.28082 C 0.26927 -0.28822 0.25816 -0.291 0.24705 -0.29539 C 0.23386 -0.29493 0.22049 -0.2947 0.20729 -0.29377 C 0.19705 -0.29308 0.18733 -0.28105 0.17709 -0.27781 C 0.16372 -0.26879 0.14965 -0.26625 0.13611 -0.25838 C 0.10816 -0.24196 0.13195 -0.25653 0.11459 -0.2408 C 0.1033 -0.23062 0.08976 -0.22183 0.07709 -0.21512 C 0.0724 -0.20865 0.06632 -0.20448 0.06025 -0.20055 C 0.05573 -0.18968 0.05122 -0.17881 0.04584 -0.16863 C 0.04497 -0.16493 0.04445 -0.16099 0.0434 -0.15729 C 0.04202 -0.1529 0.03837 -0.14457 0.03837 -0.14457 C 0.0382 -0.14179 0.0382 -0.13902 0.03733 -0.13647 C 0.03611 -0.133 0.03264 -0.12676 0.03264 -0.12676 C 0.0316 -0.11843 0.03125 -0.11126 0.02778 -0.10432 C 0.02622 -0.09229 0.02674 -0.07911 0.02413 -0.06731 C 0.02292 -0.06176 0.01736 -0.0414 0.01459 -0.03701 C 0.00712 -0.02521 0.01337 -0.04048 0.00972 -0.03053 " pathEditMode="relative" ptsTypes="ffffffffffffffffffffffffffffffffffffffffffffffffffffffffffffff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792" y="1"/>
            <a:ext cx="9192792" cy="687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Овал 5">
            <a:hlinkClick r:id="rId3" action="ppaction://hlinkfile"/>
          </p:cNvPr>
          <p:cNvSpPr/>
          <p:nvPr/>
        </p:nvSpPr>
        <p:spPr>
          <a:xfrm>
            <a:off x="6715140" y="5572140"/>
            <a:ext cx="1214446" cy="21431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err="1"/>
              <a:t>iPad</a:t>
            </a:r>
            <a:endParaRPr lang="ru-RU" sz="7200" dirty="0"/>
          </a:p>
        </p:txBody>
      </p:sp>
      <p:pic>
        <p:nvPicPr>
          <p:cNvPr id="1026" name="Picture 2" descr="C:\Users\Администратор\Desktop\для доклада\764874874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500174"/>
            <a:ext cx="3575057" cy="44502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Манипулятор ноутбука</a:t>
            </a:r>
          </a:p>
        </p:txBody>
      </p:sp>
      <p:pic>
        <p:nvPicPr>
          <p:cNvPr id="2050" name="Picture 2" descr="C:\Users\Администратор\Desktop\для доклада\576575965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2888" y="1598613"/>
            <a:ext cx="3467100" cy="3533775"/>
          </a:xfrm>
          <a:prstGeom prst="rect">
            <a:avLst/>
          </a:prstGeom>
          <a:noFill/>
        </p:spPr>
      </p:pic>
      <p:pic>
        <p:nvPicPr>
          <p:cNvPr id="5" name="Picture 2" descr="C:\Users\Администратор\Desktop\для доклада\669966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6101" y="2234179"/>
            <a:ext cx="4991797" cy="32580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Микроволновая печь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Администратор\Desktop\для доклада\798977897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6813" y="2076450"/>
            <a:ext cx="4981575" cy="2686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Стиральная машина</a:t>
            </a:r>
          </a:p>
        </p:txBody>
      </p:sp>
      <p:pic>
        <p:nvPicPr>
          <p:cNvPr id="6146" name="Picture 2" descr="C:\Users\Администратор\Desktop\для доклада\7677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285860"/>
            <a:ext cx="4429156" cy="47040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истратор\Desktop\для доклада\7648748747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642918"/>
            <a:ext cx="4714908" cy="58691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14620"/>
            <a:ext cx="8229600" cy="1143000"/>
          </a:xfrm>
        </p:spPr>
        <p:txBody>
          <a:bodyPr/>
          <a:lstStyle/>
          <a:p>
            <a:r>
              <a:rPr lang="ru-RU" dirty="0"/>
              <a:t>Устройство сенсорных панелей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Слои сенсорной пленки.</a:t>
            </a:r>
          </a:p>
        </p:txBody>
      </p:sp>
      <p:pic>
        <p:nvPicPr>
          <p:cNvPr id="1026" name="Picture 2" descr="C:\Users\Администратор\Desktop\для доклада\65656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85860"/>
            <a:ext cx="7000924" cy="50808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64</Words>
  <Application>Microsoft Office PowerPoint</Application>
  <PresentationFormat>Экран (4:3)</PresentationFormat>
  <Paragraphs>12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Презентация PowerPoint</vt:lpstr>
      <vt:lpstr>Презентация PowerPoint</vt:lpstr>
      <vt:lpstr>iPad</vt:lpstr>
      <vt:lpstr>Манипулятор ноутбука</vt:lpstr>
      <vt:lpstr>Микроволновая печь</vt:lpstr>
      <vt:lpstr>Стиральная машина</vt:lpstr>
      <vt:lpstr>Презентация PowerPoint</vt:lpstr>
      <vt:lpstr>Устройство сенсорных панелей</vt:lpstr>
      <vt:lpstr>Слои сенсорной пленки.</vt:lpstr>
      <vt:lpstr>Схема устройства панели </vt:lpstr>
      <vt:lpstr>При нажатии мембрана прогибается и замыкается  с подложкой в точке касания</vt:lpstr>
      <vt:lpstr>Беспроводная виртуальная клавиатура для КПК  и мобильных телефонов</vt:lpstr>
      <vt:lpstr>ИК-сенcор с механизмом развертки  луча позволяет реализовать функцию сенсорного ввода  для проецируемых изображений </vt:lpstr>
      <vt:lpstr>Презентация PowerPoint</vt:lpstr>
      <vt:lpstr>СПАСИБО ЗА ВНИМАНИЕ!</vt:lpstr>
    </vt:vector>
  </TitlesOfParts>
  <Company>DNA Project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X86</dc:creator>
  <cp:lastModifiedBy>Пользователь1</cp:lastModifiedBy>
  <cp:revision>10</cp:revision>
  <dcterms:created xsi:type="dcterms:W3CDTF">2012-02-19T18:33:35Z</dcterms:created>
  <dcterms:modified xsi:type="dcterms:W3CDTF">2022-10-12T11:13:06Z</dcterms:modified>
</cp:coreProperties>
</file>