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0" d="100"/>
          <a:sy n="80" d="100"/>
        </p:scale>
        <p:origin x="68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726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65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030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640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56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91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8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804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414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25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58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2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6B345-7E59-4C72-98DF-CE5E87054A92}" type="datetimeFigureOut">
              <a:rPr lang="ru-RU" smtClean="0"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97CB4-6A53-487E-8EFA-266297FB3D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489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pp.edu-assist.me/gam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Формулы для площади треугольника, параллелограмма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38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" y="101599"/>
            <a:ext cx="11191875" cy="66548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8" r="6989"/>
          <a:stretch/>
        </p:blipFill>
        <p:spPr>
          <a:xfrm>
            <a:off x="500062" y="4572001"/>
            <a:ext cx="5729792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9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43199"/>
            <a:ext cx="10515600" cy="3433763"/>
          </a:xfrm>
        </p:spPr>
        <p:txBody>
          <a:bodyPr/>
          <a:lstStyle/>
          <a:p>
            <a:pPr algn="ctr"/>
            <a:r>
              <a:rPr lang="ru-RU" u="sng" dirty="0">
                <a:hlinkClick r:id="rId2"/>
              </a:rPr>
              <a:t>https://app.edu-assist.me/game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2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Цель урока:</a:t>
            </a:r>
          </a:p>
          <a:p>
            <a:pPr marL="0" indent="0">
              <a:buNone/>
            </a:pPr>
            <a:r>
              <a:rPr lang="ru-RU" dirty="0" smtClean="0"/>
              <a:t>Формулировка </a:t>
            </a:r>
            <a:r>
              <a:rPr lang="ru-RU" dirty="0"/>
              <a:t>и практическое применение различных способов вычисления площади треугольника и параллелограмма, выбор наиболее рациональной формулы в зависимости от исходных данных задачи.</a:t>
            </a:r>
          </a:p>
        </p:txBody>
      </p:sp>
    </p:spTree>
    <p:extLst>
      <p:ext uri="{BB962C8B-B14F-4D97-AF65-F5344CB8AC3E}">
        <p14:creationId xmlns:p14="http://schemas.microsoft.com/office/powerpoint/2010/main" val="129523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найти площадь данной фигуры?</a:t>
            </a:r>
            <a:endParaRPr lang="ru-RU" dirty="0"/>
          </a:p>
        </p:txBody>
      </p:sp>
      <p:pic>
        <p:nvPicPr>
          <p:cNvPr id="4" name="Объект 3" descr="D:\Методическая разработка на конкурс\Снимок экрана 2025-10-13 185339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750" y="1552576"/>
            <a:ext cx="3760500" cy="52359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864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D:\Методическая разработка на конкурс\Снимок экрана 2025-10-13 182232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295" y="695325"/>
            <a:ext cx="3979410" cy="58362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987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/>
              <a:t>СОЗДАНИЕ ИДЕАЛЬНОГО ВЯЗАНОГО ПЛЕДА: 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b="1" dirty="0"/>
              <a:t>ОТ ЗАМЫСЛА ДО ВОПЛОЩЕНИЯ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:\Методическая разработка на конкурс\1d9f974a231115ad8d7172bb680043c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4320" y="1177290"/>
            <a:ext cx="4023360" cy="568071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28453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050" y="769104"/>
            <a:ext cx="3714750" cy="566273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942" y="714127"/>
            <a:ext cx="3749365" cy="57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10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943" y="489888"/>
            <a:ext cx="3856113" cy="5878223"/>
          </a:xfrm>
        </p:spPr>
      </p:pic>
    </p:spTree>
    <p:extLst>
      <p:ext uri="{BB962C8B-B14F-4D97-AF65-F5344CB8AC3E}">
        <p14:creationId xmlns:p14="http://schemas.microsoft.com/office/powerpoint/2010/main" val="419834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135" y="3891000"/>
            <a:ext cx="4016375" cy="32131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01468" cy="40100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057" y="121827"/>
            <a:ext cx="5943943" cy="39576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9814" y="102790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1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39525" y="1027906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2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41764" y="4253323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3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4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50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Формулы для площади треугольника, параллелограмма</vt:lpstr>
      <vt:lpstr>Викторина</vt:lpstr>
      <vt:lpstr>Презентация PowerPoint</vt:lpstr>
      <vt:lpstr>Как найти площадь данной фигуры?</vt:lpstr>
      <vt:lpstr>Презентация PowerPoint</vt:lpstr>
      <vt:lpstr>СОЗДАНИЕ ИДЕАЛЬНОГО ВЯЗАНОГО ПЛЕДА:  ОТ ЗАМЫСЛА ДО ВОПЛОЩЕНИЯ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Формулы для площади треугольника, параллелограмма</dc:title>
  <dc:creator>Учетная запись Майкрософт</dc:creator>
  <cp:lastModifiedBy>Учетная запись Майкрософт</cp:lastModifiedBy>
  <cp:revision>3</cp:revision>
  <dcterms:created xsi:type="dcterms:W3CDTF">2025-10-30T13:50:15Z</dcterms:created>
  <dcterms:modified xsi:type="dcterms:W3CDTF">2025-10-30T14:22:38Z</dcterms:modified>
</cp:coreProperties>
</file>