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62" r:id="rId7"/>
    <p:sldId id="268" r:id="rId8"/>
    <p:sldId id="263" r:id="rId9"/>
    <p:sldId id="269" r:id="rId10"/>
    <p:sldId id="276" r:id="rId11"/>
    <p:sldId id="271" r:id="rId12"/>
    <p:sldId id="272" r:id="rId13"/>
    <p:sldId id="265" r:id="rId14"/>
    <p:sldId id="266" r:id="rId15"/>
    <p:sldId id="273" r:id="rId16"/>
    <p:sldId id="274" r:id="rId17"/>
    <p:sldId id="283" r:id="rId18"/>
    <p:sldId id="284" r:id="rId19"/>
    <p:sldId id="285" r:id="rId20"/>
    <p:sldId id="286" r:id="rId21"/>
    <p:sldId id="293" r:id="rId22"/>
    <p:sldId id="294" r:id="rId23"/>
    <p:sldId id="291" r:id="rId24"/>
    <p:sldId id="287" r:id="rId25"/>
    <p:sldId id="288" r:id="rId26"/>
    <p:sldId id="289" r:id="rId27"/>
    <p:sldId id="292" r:id="rId28"/>
    <p:sldId id="296" r:id="rId29"/>
    <p:sldId id="295" r:id="rId30"/>
    <p:sldId id="281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03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34A67-4C56-44FB-9515-AE38F2722025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BE4E8-FD23-4086-8876-7B906E0409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713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C1AC6-1F13-4894-97A9-F1F901EC1690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82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6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982220"/>
            <a:ext cx="4392488" cy="2619723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Воронцовская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Павловского муниципального района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дополнительной  образовательной  общеразвивающей программы 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«РАСТЕНИЕВОДСТВО»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Воронцовская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319207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педагог                     дополнительного образования 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Лариса Валерьевна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:\IMG_20210310_2138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22157"/>
            <a:ext cx="3977242" cy="5439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4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нутый угол 3"/>
          <p:cNvSpPr/>
          <p:nvPr/>
        </p:nvSpPr>
        <p:spPr>
          <a:xfrm>
            <a:off x="245840" y="836712"/>
            <a:ext cx="4326160" cy="3443605"/>
          </a:xfrm>
          <a:prstGeom prst="foldedCorner">
            <a:avLst/>
          </a:prstGeom>
          <a:solidFill>
            <a:srgbClr val="C7EBBF"/>
          </a:solidFill>
          <a:ln>
            <a:solidFill>
              <a:srgbClr val="00A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u="sng" spc="50" dirty="0" smtClean="0">
              <a:ln w="11430"/>
              <a:solidFill>
                <a:srgbClr val="00A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1400" b="1" i="1" u="sng" spc="50" dirty="0">
              <a:ln w="11430"/>
              <a:solidFill>
                <a:srgbClr val="00A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1600" b="1" i="1" u="sng" spc="50" dirty="0" smtClean="0">
              <a:ln w="11430"/>
              <a:solidFill>
                <a:srgbClr val="00A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Виды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познавательная,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трудовая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естественнонаучная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социальное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исследовательская</a:t>
            </a:r>
            <a:endParaRPr lang="ru-RU" sz="1600" b="1" i="1" u="sng" spc="50" dirty="0" smtClean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spc="50" dirty="0">
              <a:ln w="11430"/>
              <a:solidFill>
                <a:srgbClr val="00A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4716016" y="2083160"/>
            <a:ext cx="4248472" cy="3600400"/>
          </a:xfrm>
          <a:prstGeom prst="foldedCorner">
            <a:avLst/>
          </a:prstGeom>
          <a:solidFill>
            <a:srgbClr val="C7EBBF"/>
          </a:solidFill>
          <a:ln>
            <a:solidFill>
              <a:srgbClr val="00A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u="sng" spc="50" dirty="0" smtClean="0">
              <a:ln w="11430"/>
              <a:solidFill>
                <a:srgbClr val="3399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2400" b="1" i="1" u="sng" spc="50" dirty="0" smtClean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обучения: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 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деятельность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 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исследовательская деятельность;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  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  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деятельность.</a:t>
            </a:r>
          </a:p>
          <a:p>
            <a:pPr algn="ctr"/>
            <a:endParaRPr lang="ru-RU" b="1" i="1" u="sng" spc="50" dirty="0">
              <a:ln w="11430"/>
              <a:solidFill>
                <a:srgbClr val="00A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endParaRPr lang="ru-RU" b="1" i="1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" name="Picture 2" descr="https://kalendargoda.com/sites/default/files/inline/images/kogda_sajat_2019_lunnii_kalendar_posadochn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471601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6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kalendargoda.com/sites/default/files/inline/images/kalendar_ogorodnika_i_sadovoda_2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453" y="4149080"/>
            <a:ext cx="2911589" cy="24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620688"/>
            <a:ext cx="8426514" cy="561662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sz="3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endParaRPr lang="ru-RU" sz="3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окружающей среды. Взятые в натуральном или специально приготовленном виде.(живые и засушенные растения)</a:t>
            </a: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Макеты и муляжи</a:t>
            </a: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Приборы и приспособления для опытных работ.</a:t>
            </a: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 средства: Картины. Рисунки. Схемы.</a:t>
            </a: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 обучения: </a:t>
            </a:r>
            <a:r>
              <a:rPr lang="ru-RU" sz="3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</a:t>
            </a:r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видеозаписи, учебные кинофильмы.</a:t>
            </a:r>
          </a:p>
          <a:p>
            <a:pPr lvl="0"/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пособия.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4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Формы занятий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8" name="Picture 4" descr="https://st4.depositphotos.com/2595103/24335/v/1600/depositphotos_243357446-stock-illustration-vegetables-cucumber-vector-illustration-han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6" t="11392" r="10220" b="15636"/>
          <a:stretch/>
        </p:blipFill>
        <p:spPr bwMode="auto">
          <a:xfrm>
            <a:off x="-29732" y="5013176"/>
            <a:ext cx="1493520" cy="15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xn--80aj3aofgr6b.xn--p1ai/assets/galleries/107/14411732928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0398"/>
            <a:ext cx="3130668" cy="281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kalendargoda.com/sites/default/files/inline/images/kalendar_ogorodnika_i_sadovoda_2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453" y="1340768"/>
            <a:ext cx="2911589" cy="24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Диагностика  педагогического процесса  по годам обучения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2527"/>
            <a:ext cx="3960440" cy="391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71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04664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практических занятий имеется необходимый садовый инвентарь, спецодежда, садовая земля, минеральные и органические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удобрения, которые были приобретённые в рамках  реализации проекта « Успех каждого ребенка»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i911.ru/upload/iblock/390/390dfafbc36c52f842a93949013247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5"/>
            <a:ext cx="4025428" cy="305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.depositphotos.com/1598609/2286/i/950/depositphotos_22866408-stock-photo-gardening-tools-isolated-on-whi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1778"/>
            <a:ext cx="3917057" cy="306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2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35846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Учебный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составлен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разного уровня подготовки обучающихся, опирается на их знания о творчестве, предусматривает вариативность в выборе практического материала.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Обучение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в двух направлениях: усвоение теоретических знаний; формирование практических навыков. Все занятия проходят с использованием наглядности, любая работа в кабинете является наглядным материалом, она становится источником знаний или средством иллюстрации, средством постановки учебных проблем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5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08720"/>
            <a:ext cx="6840760" cy="511256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год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отрасли сельскохозяйственного производства.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растительные  культуры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работы на школьном учебном участке.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Семена.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Почва и ее плодородие.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Сорная растительность и меры борьбы с ней.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Вредители и болезни растительных культур, меры борьбы с ними.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семян к посеву.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работы на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опытном участке.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6" descr="https://4.bp.blogspot.com/-m3UzbC7ORgI/Wp725e3DysI/AAAAAAAAI_U/Iivq93w_61cWcFoR8A0zATv5kgNNhLqMwCLcBGAs/s1600/%25D1%2582%25D1%2580%25D0%25B0%25D0%25B2%25D0%25B0_DoV%2B%252823%25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830792"/>
            <a:ext cx="6552729" cy="405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94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kalendargoda.com/sites/default/files/inline/images/posevnoi_kalendar_2019_lunnii_ogorodni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" y="2348879"/>
            <a:ext cx="6280141" cy="450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404664"/>
            <a:ext cx="7308304" cy="446449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год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</a:p>
          <a:p>
            <a:pPr marL="0" indent="0" algn="ctr">
              <a:buNone/>
            </a:pP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работы на участке.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многолетних цветочно-декоративных растений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 комнатными  растениями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растений.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Овощные культуры Воронежского  края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Селекционно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семеноводческая работа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Закрытый и защищённый грунт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работы. Посев и посадка растительных культур.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и наблюдения за растительными культурами.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16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2" y="38142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работы на школьных клумбах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F:\Клумбы Лариса\IMG_81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88461"/>
            <a:ext cx="3130126" cy="3069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Клумбы Лариса\IMG_81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3936"/>
            <a:ext cx="3707904" cy="3416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Вскопка клумбы\IMG_5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52922"/>
            <a:ext cx="3273357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gym1505.ru/sites/default/files/news/urozha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476" y="4381690"/>
            <a:ext cx="2251524" cy="239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18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работы в теплице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F:\программы\lkz\IMG_20171120_1431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3240360" cy="4320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программы\lkz\IMG_20191217_1359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43378"/>
            <a:ext cx="4392488" cy="4843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807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8470" y="836712"/>
            <a:ext cx="513278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растениеводов в зимний период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C:\Users\Кадровик\Desktop\Новая папка\мое\для школы\разное фото 1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024336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Кадровик\Desktop\для школы\разное фото 1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00908"/>
            <a:ext cx="2606030" cy="3432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Кадровик\Desktop\для школы\разное фото 11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7" b="15353"/>
          <a:stretch/>
        </p:blipFill>
        <p:spPr bwMode="auto">
          <a:xfrm>
            <a:off x="6259710" y="2188502"/>
            <a:ext cx="2375520" cy="2458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511551" y="5268687"/>
            <a:ext cx="18772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вредителями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80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332656"/>
            <a:ext cx="4788024" cy="406531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труда в жизни человека трудно переоценить.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источником материальной и духовной культуры, средством воспитания, условием правильного физического, умственного, нравственного и эстетического развития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 </a:t>
            </a:r>
            <a:endParaRPr lang="ru-RU" sz="20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Кадровик\Desktop\6б.Практика\IMG_41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87" y="3441779"/>
            <a:ext cx="4625653" cy="3316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4581128"/>
            <a:ext cx="42129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Трудовые качества не даются человеку от природы, они воспитываются в нём в течение жизни, начиная с детства. </a:t>
            </a:r>
            <a:r>
              <a:rPr lang="ru-RU" dirty="0"/>
              <a:t> </a:t>
            </a:r>
          </a:p>
        </p:txBody>
      </p:sp>
      <p:pic>
        <p:nvPicPr>
          <p:cNvPr id="6" name="Picture 3" descr="F:\программы\lkz\IMG_20170920_1352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48472" cy="4078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3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427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работы в школьной теплице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Кадровик\Desktop\Новая папка\мое\для школы\IMG_20190423_140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7729"/>
            <a:ext cx="3960440" cy="5280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огурцы\огурцы3\IMG_20180511_135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7987"/>
            <a:ext cx="3991146" cy="3276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Кадровик\Desktop\Новая папка\мое\для школы\разное фото 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93" y="4224351"/>
            <a:ext cx="3330600" cy="2336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227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4066" y="639239"/>
            <a:ext cx="757672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рассады цветов для озеленения школьного двора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Кадровик\Desktop\для школы\разное фото 1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1"/>
            <a:ext cx="2514562" cy="2176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ДВОР\Субботник апр.19\IMG_908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3225165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F:\фотки\с телефона\IMG_20200401_1345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312" y="2525189"/>
            <a:ext cx="2929545" cy="4035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:\Теплица\Теплица апрель18\IMG_661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80" y="3818777"/>
            <a:ext cx="3595665" cy="2741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54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361" y="62525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Посев семян и выращивание овощных культур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Кадровик\Desktop\для школы\разное фото 18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171700" cy="3371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Кадровик\Desktop\для школы\IMG_20190423_1433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686" y="1988840"/>
            <a:ext cx="2276475" cy="336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Кадровик\Desktop\для школы\IMG_20190423_1440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13811"/>
            <a:ext cx="2047875" cy="336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Кадровик\Desktop\для школы\IMG_20190521_1409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854" y="1311369"/>
            <a:ext cx="2171700" cy="3141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огурцы\огурцы3\IMG_20180524_08360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722" y="4636373"/>
            <a:ext cx="2114550" cy="2124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8353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Цветоводство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Кадровик\Desktop\для школы\разное фото 37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1961804" cy="3192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Кадровик\Desktop\для школы\разное фото 37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1377330"/>
            <a:ext cx="1924050" cy="319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Кадровик\Desktop\для школы\разное фото 20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62" y="2324338"/>
            <a:ext cx="1857375" cy="3199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Кадровик\Desktop\для школы\разное фото 36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174" y="155054"/>
            <a:ext cx="19621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Кадровик\Desktop\для школы\IMG_20190419_13092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84984"/>
            <a:ext cx="2212082" cy="300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Кадровик\Desktop\для школы\IMG_20190522_10262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96" y="4293096"/>
            <a:ext cx="1922909" cy="2347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03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634" y="38100"/>
            <a:ext cx="649106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работы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Кадровик\Desktop\для школы\IMG_20190408_10180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37626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Кадровик\Desktop\для школы\IMG_20190425_0924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946" y="1183754"/>
            <a:ext cx="2504440" cy="265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Кадровик\Desktop\для школы\IMG_20190420_0956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253" y="1188690"/>
            <a:ext cx="2562225" cy="272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Кадровик\Desktop\для школы\IMG_20190424_1342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091" y="4201294"/>
            <a:ext cx="1940550" cy="245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:\ДВОР\Субботник апр.19\IMG_908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52875"/>
            <a:ext cx="6209030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3594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4853273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период 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F:\ДВОР\Теплица\IMG_922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82" y="989562"/>
            <a:ext cx="2482900" cy="2668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ДВОР\Теплица\IMG_92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3657947"/>
            <a:ext cx="3114676" cy="3000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Кадровик\Desktop\6б.Практика\IMG_41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8888"/>
            <a:ext cx="3114675" cy="3009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Кадровик\Desktop\6б.Практика\IMG_41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57947"/>
            <a:ext cx="3888432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956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Кадровик\Downloads\IMG_3633 (1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3963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и природоведческих конференциях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Кадровик\Desktop\для школы\разное фото 36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2590800" cy="322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Кадровик\Desktop\для школы\разное фото 18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05050"/>
            <a:ext cx="257175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Кадровик\Desktop\для школы\разное фото 19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908720"/>
            <a:ext cx="3086100" cy="231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Кадровик\Desktop\для школы\разное фото 37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 bwMode="auto">
          <a:xfrm>
            <a:off x="6115050" y="3612843"/>
            <a:ext cx="2857500" cy="3186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0051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02777" cy="5040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F:\IMG_20210302_144029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885106"/>
            <a:ext cx="2418162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:\программы\конкурс\фото\награды\разное фото 17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89107"/>
            <a:ext cx="2494995" cy="2612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программы\конкурс\IMG_20210226_2049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35" y="789365"/>
            <a:ext cx="2266211" cy="3021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программы\конкурс\IMG_20210226_2053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081" y="885106"/>
            <a:ext cx="2376264" cy="2902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программы\конкурс\IMG_20210226_2056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35" y="4009713"/>
            <a:ext cx="2232248" cy="2771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программы\конкурс\IMG_20210226_20562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039359"/>
            <a:ext cx="2486153" cy="2712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1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037" y="404664"/>
            <a:ext cx="8163763" cy="56207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областном конкурсе Подрост 2019 г. 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место в номинаций « Экология лесных растений»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F:\программы\конкурс\фото\конкурс\разное фото 3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7" y="1268760"/>
            <a:ext cx="345143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программы\конкурс\фото\конкурс\фото 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57" y="4293096"/>
            <a:ext cx="2829640" cy="236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F:\программы\lkz\IMG_20180319_121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824" y="1415304"/>
            <a:ext cx="324036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программы\конкурс\IMG_20210226_2052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816" y="3952628"/>
            <a:ext cx="2938376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62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7704857" cy="566124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Актуальностью данной программы является экологическое воспитание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подрастающего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поколения,  про­диктованное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реальной опасностью жизни всему живому. Экологическое воспи­тание детей - новое направление педагогики, сменившее, традиционное пред­ставление в программах ознакомления детей с природой. При этом элементы экологических знаний постоянно присутствуют на каждом занятии, они не обособленны, но дают в полной мере формирование у детей экологического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сознания, связанного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с трудовой деятельностью человека в сельском хозяйстве.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98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09542" y="4797152"/>
            <a:ext cx="367240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для некоторых обучающихся самобытное искусство станет естественной потребностью души.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5" name="Рисунок 4" descr="F:\огурцы\огурцы3\IMG_20180518_14002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2043" b="19591"/>
          <a:stretch/>
        </p:blipFill>
        <p:spPr bwMode="auto">
          <a:xfrm>
            <a:off x="251520" y="332656"/>
            <a:ext cx="3568006" cy="39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Кадровик\Desktop\для школы\разное фото 3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356593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Кадровик\Desktop\для школы\разное фото 3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71" y="4484556"/>
            <a:ext cx="3024336" cy="218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67732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4.bp.blogspot.com/-m3UzbC7ORgI/Wp725e3DysI/AAAAAAAAI_U/Iivq93w_61cWcFoR8A0zATv5kgNNhLqMwCLcBGAs/s1600/%25D1%2582%25D1%2580%25D0%25B0%25D0%25B2%25D0%25B0_DoV%2B%252823%25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59" y="3061778"/>
            <a:ext cx="6120679" cy="378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043744"/>
            <a:ext cx="7211144" cy="36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«Учить сажать сады – полезный нужный путь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Нужнее – научить любить их: в этом суть»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3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39046"/>
            <a:ext cx="7380820" cy="40324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программы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том, что  трудовая деятельность способствует применению знаний и умений, приобретённых вовремя обучения в практической деятельности, как в школе, так и вне её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C:\Users\Кадровик\Desktop\для школы\разное фото 1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5"/>
            <a:ext cx="2520280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ДВОР\Теплица\IMG_92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84692"/>
            <a:ext cx="2230025" cy="2669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Лариса\AppData\Local\Microsoft\Windows\INetCache\Content.Word\IMG_20180704_0847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40647"/>
            <a:ext cx="2808312" cy="308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261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" y="845137"/>
            <a:ext cx="8229600" cy="26642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объединения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растениеводов – прививать учащимся интерес и любовь к природе и сельскому хозяйству, углубить их знания по биологии, химии, вооружить их практическими умениями и навыками по изучению и охране природы, по выращиванию растений.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Кадровик\Desktop\6б.Практика\IMG_41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520" y="2924944"/>
            <a:ext cx="3124200" cy="3328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F:\фотки\с телефона\IMG_20200630_201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" y="3829812"/>
            <a:ext cx="2888154" cy="3028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Теплица\Теплица апрель18\IMG_66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325" y="4097458"/>
            <a:ext cx="3160195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62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5"/>
            <a:ext cx="8229600" cy="288031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объединения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практическая работа (работа в теплице и на участке).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составлена по периодам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сезонностью выполнения работ. Занятия объединения предусмотрены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самого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учебного года (с осеннего периода).</a:t>
            </a:r>
          </a:p>
          <a:p>
            <a:endParaRPr lang="ru-RU" dirty="0"/>
          </a:p>
        </p:txBody>
      </p:sp>
      <p:pic>
        <p:nvPicPr>
          <p:cNvPr id="4" name="Рисунок 3" descr="C:\Users\Кадровик\Desktop\для школы\разное фото 24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46728"/>
            <a:ext cx="3024336" cy="235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Клумбы посадка май18\IMG_688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46728"/>
            <a:ext cx="3168352" cy="235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F:\Теплица\Теплица апрель18\IMG_66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104" y="4421174"/>
            <a:ext cx="3168352" cy="2414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t4.depositphotos.com/2595103/24335/v/1600/depositphotos_243357446-stock-illustration-vegetables-cucumber-vector-illustration-hand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6" t="11392" r="10220" b="15636"/>
          <a:stretch/>
        </p:blipFill>
        <p:spPr bwMode="auto">
          <a:xfrm>
            <a:off x="562472" y="5672983"/>
            <a:ext cx="1129208" cy="115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xn--80aj3aofgr6b.xn--p1ai/assets/galleries/107/14411732928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668933"/>
            <a:ext cx="1296144" cy="116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9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3216" y="476672"/>
            <a:ext cx="4251934" cy="36358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внимание в работе юных растениеводов уделяется изучению и охране природы и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опытничеству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направленному на решение задач, поставленных перед сельским хозяйством.</a:t>
            </a:r>
          </a:p>
          <a:p>
            <a:endParaRPr lang="ru-RU" dirty="0"/>
          </a:p>
        </p:txBody>
      </p:sp>
      <p:pic>
        <p:nvPicPr>
          <p:cNvPr id="4" name="Рисунок 3" descr="C:\Users\Кадровик\Desktop\для школы\IMG_20190521_1409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5554"/>
            <a:ext cx="2663216" cy="2975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Кадровик\Desktop\для школы\разное фото 2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3711310"/>
            <a:ext cx="222885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ДВОР\Теплица\IMG_920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12519"/>
            <a:ext cx="2232247" cy="2726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огурцы\огурцы3\IMG_20180524_08360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842051"/>
            <a:ext cx="2114550" cy="2124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F:\Теплица\IMG_67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2519"/>
            <a:ext cx="4321240" cy="2799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8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программы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 обучающихся по данной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программе:  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лет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рассчитана на 2 года обучения, первый и второй год обучения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часов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 – теоретические; 39 часа - практические, 3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часов - теоретические;  37 часов - практические; , 4 часа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F:\ДВОР\Теплица\IMG_92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8" y="4509120"/>
            <a:ext cx="320384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ДВОР\Теплица\IMG_92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09120"/>
            <a:ext cx="2376264" cy="2339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ДВОР\Теплица\IMG_923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120"/>
            <a:ext cx="2520280" cy="2327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600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Власова\Для презентации\16325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1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обеспечение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1026" name="Picture 2" descr="C:\Users\1\Desktop\20-21\Сердце 21\для программы\Лариса\Проект школьная теплица\IMG_20210318_151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88240" y="4435712"/>
            <a:ext cx="2481300" cy="2169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20-21\Сердце 21\для программы\Лариса\Проект школьная теплица\IMG_20210318_1505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59" y="3740041"/>
            <a:ext cx="2128773" cy="2838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20-21\Сердце 21\для программы\Лариса\Проект школьная теплица\IMG_20210318_1504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636" y="3175656"/>
            <a:ext cx="2587824" cy="3450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20-21\Сердце 21\для программы\Лариса\Проект школьная теплица\IMG_20210318_1458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90" y="1729757"/>
            <a:ext cx="1855123" cy="2473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20-21\Сердце 21\для программы\Лариса\Проект школьная теплица\IMG_20210318_1508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61741" y="1638908"/>
            <a:ext cx="2321532" cy="174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1\Desktop\20-21\Сердце 21\для программы\Лариса\Проект школьная теплица\IMG_20210318_15224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89436"/>
            <a:ext cx="2902760" cy="2177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1\Desktop\20-21\Сердце 21\для программы\Лариса\Проект школьная теплица\IMG_20210318_15053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5" b="7624"/>
          <a:stretch/>
        </p:blipFill>
        <p:spPr bwMode="auto">
          <a:xfrm>
            <a:off x="81753" y="980728"/>
            <a:ext cx="2317794" cy="2400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1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595</Words>
  <Application>Microsoft Office PowerPoint</Application>
  <PresentationFormat>Экран (4:3)</PresentationFormat>
  <Paragraphs>91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Муниципальное бюджетное общеобразовательное учреждение Воронцовская средняя общеобразовательная школа Павловского муниципального района  Презентация дополнительной  образовательной  общеразвивающей программы  «РАСТЕНИЕВОДСТВО» МБОУ Воронцовская СОШ   </vt:lpstr>
      <vt:lpstr>Презентация PowerPoint</vt:lpstr>
      <vt:lpstr>Актуальность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занятий </vt:lpstr>
      <vt:lpstr>Презентация PowerPoint</vt:lpstr>
      <vt:lpstr>Презентация PowerPoint</vt:lpstr>
      <vt:lpstr>Содержание программы  </vt:lpstr>
      <vt:lpstr>Презентация PowerPoint</vt:lpstr>
      <vt:lpstr>Осенние работы на школьных клумбах</vt:lpstr>
      <vt:lpstr>Осенние работы в теплице</vt:lpstr>
      <vt:lpstr>Работа растениеводов в зимний период</vt:lpstr>
      <vt:lpstr>Весенние работы в школьной теплице</vt:lpstr>
      <vt:lpstr>Выращивание рассады цветов для озеленения школьного двора </vt:lpstr>
      <vt:lpstr>Посев семян и выращивание овощных культур </vt:lpstr>
      <vt:lpstr>Цветоводство </vt:lpstr>
      <vt:lpstr>Весенние работы</vt:lpstr>
      <vt:lpstr>Летний период </vt:lpstr>
      <vt:lpstr>Участие в акциях </vt:lpstr>
      <vt:lpstr>Участие в конкурсах и природоведческих конференциях </vt:lpstr>
      <vt:lpstr>Наши достижения</vt:lpstr>
      <vt:lpstr>Участие в областном конкурсе Подрост 2019 г.  Второе место в номинаций « Экология лесных растений»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конкурсного программно-методического комплекта реализуемой дополнительной  образовательной  общеразвивающей программы </dc:title>
  <dc:creator>1</dc:creator>
  <cp:lastModifiedBy>Кадровик</cp:lastModifiedBy>
  <cp:revision>52</cp:revision>
  <dcterms:created xsi:type="dcterms:W3CDTF">2021-03-18T07:16:56Z</dcterms:created>
  <dcterms:modified xsi:type="dcterms:W3CDTF">2022-02-21T07:00:25Z</dcterms:modified>
</cp:coreProperties>
</file>