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4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11.05.2021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124744"/>
            <a:ext cx="8640960" cy="1828800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Проект</a:t>
            </a:r>
            <a:r>
              <a:rPr lang="ru-RU" sz="4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4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ВНИМАТЕЛЬНЫЙ ЧИТАТЕЛЬ</a:t>
            </a:r>
            <a:endParaRPr lang="ru-RU" sz="4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35088" y="3573016"/>
            <a:ext cx="8029400" cy="1752600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Автор проекта: </a:t>
            </a:r>
            <a:r>
              <a:rPr lang="ru-RU" sz="2000" b="1" dirty="0" err="1" smtClean="0"/>
              <a:t>Проказова</a:t>
            </a:r>
            <a:r>
              <a:rPr lang="ru-RU" sz="2000" b="1" dirty="0" smtClean="0"/>
              <a:t> Людмила Николаевна</a:t>
            </a:r>
            <a:r>
              <a:rPr lang="ru-RU" sz="2000" dirty="0" smtClean="0"/>
              <a:t>,                 учитель начальных классов МАОУ СОШ № 8            Красноармейского района Краснодарского края</a:t>
            </a:r>
          </a:p>
        </p:txBody>
      </p:sp>
      <p:pic>
        <p:nvPicPr>
          <p:cNvPr id="4" name="Picture 2" descr="C:\Users\Ксюха\Desktop\kisspng-download-cartoon-books-are-the-ladder-of-people-on-board-5a8f0809e3a568.345145231519323145932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0040" y="3789040"/>
            <a:ext cx="2771800" cy="28003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Ксюха\Desktop\kisspng-download-cartoon-books-are-the-ladder-of-people-on-board-5a8f0809e3a568.345145231519323145932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99391"/>
            <a:ext cx="1710568" cy="172819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763688" y="404664"/>
            <a:ext cx="7056784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Международный день книги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C:\Users\Ксюха\Desktop\96f6374a-99a3-4ab0-bbe2-d4158bb63a1d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1124744"/>
            <a:ext cx="6552728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Ксюха\Desktop\kisspng-download-cartoon-books-are-the-ladder-of-people-on-board-5a8f0809e3a568.345145231519323145932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99391"/>
            <a:ext cx="1710568" cy="172819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37316" y="1340768"/>
            <a:ext cx="8810297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</a:rPr>
              <a:t>Читайте как мы!</a:t>
            </a:r>
          </a:p>
          <a:p>
            <a:pPr algn="ctr"/>
            <a:r>
              <a:rPr lang="ru-RU" sz="6600" b="1" dirty="0" smtClean="0">
                <a:solidFill>
                  <a:srgbClr val="FF0000"/>
                </a:solidFill>
              </a:rPr>
              <a:t>Читайте</a:t>
            </a:r>
          </a:p>
          <a:p>
            <a:pPr algn="ctr"/>
            <a:r>
              <a:rPr lang="ru-RU" sz="6600" b="1" dirty="0" smtClean="0">
                <a:solidFill>
                  <a:srgbClr val="FF0000"/>
                </a:solidFill>
              </a:rPr>
              <a:t> л</a:t>
            </a:r>
            <a:r>
              <a:rPr lang="ru-RU" sz="6600" b="1" dirty="0" smtClean="0">
                <a:solidFill>
                  <a:srgbClr val="FF0000"/>
                </a:solidFill>
              </a:rPr>
              <a:t>учше</a:t>
            </a:r>
            <a:r>
              <a:rPr lang="ru-RU" sz="6600" b="1" dirty="0" smtClean="0">
                <a:solidFill>
                  <a:srgbClr val="FF0000"/>
                </a:solidFill>
              </a:rPr>
              <a:t> </a:t>
            </a:r>
            <a:r>
              <a:rPr lang="ru-RU" sz="6600" b="1" dirty="0" smtClean="0">
                <a:solidFill>
                  <a:srgbClr val="FF0000"/>
                </a:solidFill>
              </a:rPr>
              <a:t>нас!</a:t>
            </a:r>
            <a:endParaRPr lang="ru-RU" sz="6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Ксюха\Desktop\kisspng-download-cartoon-books-are-the-ladder-of-people-on-board-5a8f0809e3a568.345145231519323145932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99391"/>
            <a:ext cx="1710568" cy="1728191"/>
          </a:xfrm>
          <a:prstGeom prst="rect">
            <a:avLst/>
          </a:prstGeom>
          <a:noFill/>
        </p:spPr>
      </p:pic>
      <p:pic>
        <p:nvPicPr>
          <p:cNvPr id="4" name="Рисунок 3" descr="C:\с рабочего стола\фото класса 2018-2022 г\3 класс 2020-2021\IMG_20210114_135022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187624" y="1412776"/>
            <a:ext cx="6912768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763688" y="404664"/>
            <a:ext cx="7056784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Взяли первые книги из списка проекта                 в школьной библиотеке.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Ксюха\Desktop\kisspng-download-cartoon-books-are-the-ladder-of-people-on-board-5a8f0809e3a568.345145231519323145932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99391"/>
            <a:ext cx="1710568" cy="172819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763688" y="404664"/>
            <a:ext cx="7056784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Можно читать книги не только дома, но и в школе на переменах.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C:\с рабочего стола\фото класса 2018-2022 г\3 класс 2020-2021\IMG_20200922_143901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691680" y="1628800"/>
            <a:ext cx="5904655" cy="4615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Ксюха\Desktop\kisspng-download-cartoon-books-are-the-ladder-of-people-on-board-5a8f0809e3a568.345145231519323145932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99391"/>
            <a:ext cx="1710568" cy="172819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763688" y="404664"/>
            <a:ext cx="7056784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Оформление вопросника по каждой книге.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C:\Users\Ксюха\Desktop\IMG_20210219_173637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27584" y="1412776"/>
            <a:ext cx="7488832" cy="5119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Ксюха\Desktop\kisspng-download-cartoon-books-are-the-ladder-of-people-on-board-5a8f0809e3a568.345145231519323145932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99391"/>
            <a:ext cx="1710568" cy="172819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763688" y="404664"/>
            <a:ext cx="7056784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Ученица отвечает на вопрос по прочитанному произведению.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C:\Users\Ксюха\Desktop\IMG_20210219_154542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47664" y="1484785"/>
            <a:ext cx="6624736" cy="5040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Ксюха\Desktop\kisspng-download-cartoon-books-are-the-ladder-of-people-on-board-5a8f0809e3a568.345145231519323145932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99391"/>
            <a:ext cx="1710568" cy="172819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763688" y="404664"/>
            <a:ext cx="7056784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Отметка в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индивидуальном листе достижений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 прочитанном произведении.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C:\Users\Ксюха\Desktop\IMG_20210316_164127.jpg"/>
          <p:cNvPicPr/>
          <p:nvPr/>
        </p:nvPicPr>
        <p:blipFill>
          <a:blip r:embed="rId3" cstate="email"/>
          <a:srcRect l="7692"/>
          <a:stretch>
            <a:fillRect/>
          </a:stretch>
        </p:blipFill>
        <p:spPr bwMode="auto">
          <a:xfrm rot="5400000">
            <a:off x="2015715" y="1880828"/>
            <a:ext cx="5184576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Ксюха\Desktop\kisspng-download-cartoon-books-are-the-ladder-of-people-on-board-5a8f0809e3a568.345145231519323145932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99391"/>
            <a:ext cx="1710568" cy="172819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763688" y="404664"/>
            <a:ext cx="7056784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Отметка на экране проекта о количестве прочитанных книг.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C:\Users\Ксюха\Desktop\IMG_20210219_162316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5400000">
            <a:off x="2194786" y="1989790"/>
            <a:ext cx="5193686" cy="4039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Ксюха\Desktop\kisspng-download-cartoon-books-are-the-ladder-of-people-on-board-5a8f0809e3a568.345145231519323145932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99391"/>
            <a:ext cx="1710568" cy="172819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763688" y="404664"/>
            <a:ext cx="7056784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Литературный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квест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C:\Users\Ксюха\Desktop\IMG_20210315_160859 (1).jpg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60032" y="2996952"/>
            <a:ext cx="4059098" cy="362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Ксюха\Desktop\IMG_20210315_155926.jp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3528" y="1556792"/>
            <a:ext cx="4968552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Ксюха\Desktop\kisspng-download-cartoon-books-are-the-ladder-of-people-on-board-5a8f0809e3a568.345145231519323145932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99391"/>
            <a:ext cx="1710568" cy="172819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763688" y="404664"/>
            <a:ext cx="7056784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Литературная викторина.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C:\Users\Ксюха\Desktop\IMG_20210428_17212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628800"/>
            <a:ext cx="4896544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Ксюха\Desktop\IMG_20210428_16494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4824029" y="2528901"/>
            <a:ext cx="4536502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1319</TotalTime>
  <Words>94</Words>
  <Application>Microsoft Office PowerPoint</Application>
  <PresentationFormat>Экран (4:3)</PresentationFormat>
  <Paragraphs>14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Поток</vt:lpstr>
      <vt:lpstr>Проект  ВНИМАТЕЛЬНЫЙ ЧИТАТЕЛЬ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Ксюха</dc:creator>
  <cp:lastModifiedBy>Ксюха</cp:lastModifiedBy>
  <cp:revision>26</cp:revision>
  <dcterms:created xsi:type="dcterms:W3CDTF">2021-03-13T04:11:11Z</dcterms:created>
  <dcterms:modified xsi:type="dcterms:W3CDTF">2021-05-11T10:57:31Z</dcterms:modified>
</cp:coreProperties>
</file>