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117"/>
    <a:srgbClr val="101909"/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9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86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0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92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4692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06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281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87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08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2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38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63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76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5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64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80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69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70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16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259" y="1034474"/>
            <a:ext cx="6517482" cy="39531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6C3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Устный </a:t>
            </a:r>
            <a:r>
              <a:rPr lang="ru-RU" dirty="0">
                <a:solidFill>
                  <a:srgbClr val="006C3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журнал «Лечебница в лесу</a:t>
            </a:r>
            <a:r>
              <a:rPr lang="ru-RU" dirty="0" smtClean="0">
                <a:solidFill>
                  <a:srgbClr val="006C3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4400" dirty="0">
                <a:solidFill>
                  <a:srgbClr val="006C3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6C3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rgbClr val="006C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3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096" y="563419"/>
            <a:ext cx="7773338" cy="269701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путешественников -</a:t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Подорожник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990" y="2851813"/>
            <a:ext cx="4726192" cy="354235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06819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2715809"/>
          </a:xfrm>
        </p:spPr>
        <p:txBody>
          <a:bodyPr>
            <a:normAutofit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Весеннее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лекарство-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мать – и- мачеха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141" y="2687781"/>
            <a:ext cx="5232912" cy="338974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4004124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399" y="812481"/>
            <a:ext cx="8580581" cy="2955955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Лекарственный контрабандист –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ромашка аптечная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52" y="2898870"/>
            <a:ext cx="4590473" cy="32037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127277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2919009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Трава, привлекающая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кошек-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2941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Валериана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419" y="2804005"/>
            <a:ext cx="4969164" cy="331277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676810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20600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Викторина «Живая аптека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4873" y="2416935"/>
            <a:ext cx="871912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1.Растение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которое расселяется везде, где ступает нога человека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Отвар, какого растения называют «грудной сбор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3.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Американское растение – средство от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простуды.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6842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8273942" cy="4066709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.Веточки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этого растения, зашитые в подушку, помогают заснуть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Растения, обладающие свойством убивать микробов.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плодах этого растения больше всего витамина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С.</a:t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16137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331" y="1533236"/>
            <a:ext cx="7763814" cy="387003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1.Подорожник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Мать – и –мачеха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3.Ромашка аптечная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Валериана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5.Лук, чеснок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6.Шиповник.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94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433217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06290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24</TotalTime>
  <Words>72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Tw Cen MT</vt:lpstr>
      <vt:lpstr>Капля</vt:lpstr>
      <vt:lpstr>  Устный журнал «Лечебница в лесу» </vt:lpstr>
      <vt:lpstr>Друг путешественников - Подорожник</vt:lpstr>
      <vt:lpstr>Весеннее лекарство- мать – и- мачеха </vt:lpstr>
      <vt:lpstr>Лекарственный контрабандист – ромашка аптечная </vt:lpstr>
      <vt:lpstr>Трава, привлекающая кошек- Валериана </vt:lpstr>
      <vt:lpstr>Викторина «Живая аптека».</vt:lpstr>
      <vt:lpstr>  4.Веточки этого растения, зашитые в подушку, помогают заснуть.  5. Растения, обладающие свойством убивать микробов.   6. В плодах этого растения больше всего витамина С. 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журнал «Лечебница в лесу»</dc:title>
  <dc:creator>RePack by Diakov</dc:creator>
  <cp:lastModifiedBy>RePack by Diakov</cp:lastModifiedBy>
  <cp:revision>3</cp:revision>
  <dcterms:created xsi:type="dcterms:W3CDTF">2018-04-08T18:36:34Z</dcterms:created>
  <dcterms:modified xsi:type="dcterms:W3CDTF">2018-04-08T19:00:52Z</dcterms:modified>
</cp:coreProperties>
</file>