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73" r:id="rId4"/>
    <p:sldId id="259" r:id="rId5"/>
    <p:sldId id="269" r:id="rId6"/>
    <p:sldId id="260" r:id="rId7"/>
    <p:sldId id="274" r:id="rId8"/>
    <p:sldId id="261" r:id="rId9"/>
    <p:sldId id="271" r:id="rId10"/>
    <p:sldId id="262" r:id="rId11"/>
    <p:sldId id="263" r:id="rId12"/>
    <p:sldId id="264" r:id="rId13"/>
    <p:sldId id="265" r:id="rId14"/>
    <p:sldId id="266" r:id="rId15"/>
    <p:sldId id="272" r:id="rId16"/>
    <p:sldId id="268" r:id="rId17"/>
    <p:sldId id="267" r:id="rId18"/>
    <p:sldId id="27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4" autoAdjust="0"/>
  </p:normalViewPr>
  <p:slideViewPr>
    <p:cSldViewPr>
      <p:cViewPr varScale="1">
        <p:scale>
          <a:sx n="82" d="100"/>
          <a:sy n="82" d="100"/>
        </p:scale>
        <p:origin x="-1320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30" name="Picture 6" descr="http://bluegreen.tofg.com/i/bluegreen/Light-Purple-Floral-Backgrounds-1256x873.jp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41" y="0"/>
            <a:ext cx="9164864" cy="6846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spb.zvetnoe.ru/upload/catalog/2016/01/1044-BL_12.jpg"/>
          <p:cNvPicPr>
            <a:picLocks noChangeAspect="1" noChangeArrowheads="1"/>
          </p:cNvPicPr>
          <p:nvPr userDrawn="1"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882"/>
            <a:ext cx="9137907" cy="6851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4%20&#1082;&#1083;&#1072;&#1089;&#1089;\&#1047;&#1054;&#1046;%202\7.%20&#1046;&#1080;&#1090;&#1100;%20&#1079;&#1076;&#1086;&#1088;&#1086;&#1074;&#1086;!%20-%20&#1047;&#1072;&#1089;&#1090;&#1072;&#1074;&#1082;&#1072;.mp3" TargetMode="Externa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4%20&#1082;&#1083;&#1072;&#1089;&#1089;\&#1047;&#1054;&#1046;%202\8.%20&#1095;&#1077;&#1088;&#1085;&#1099;&#1081;%20&#1103;&#1097;&#1080;&#1082;%20_(zaycev.net).mp3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4%20&#1082;&#1083;&#1072;&#1089;&#1089;\&#1047;&#1054;&#1046;%202\9.%20%20&#1059;&#1079;&#1077;&#1083;&#1086;&#1082;%20&#1085;&#1072;%20&#1087;&#1072;&#1084;&#1103;&#1090;&#1100;.mp3" TargetMode="Externa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4%20&#1082;&#1083;&#1072;&#1089;&#1089;\&#1047;&#1054;&#1046;%202\10%20&#1052;&#1091;&#1083;&#1100;&#1090;&#1103;&#1096;&#1082;&#1080;%20&#8212;%20&#1092;&#1086;&#1085;&#1086;&#1074;&#1072;&#1103;%20&#1084;&#1091;&#1079;&#1099;&#1082;&#1072;%20(www.mixmuz.ru).mp3" TargetMode="Externa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4%20&#1082;&#1083;&#1072;&#1089;&#1089;\&#1047;&#1054;&#1046;%202\11.%20&#1086;&#1073;&#1098;&#1103;&#1074;&#1083;&#1077;&#1085;&#1080;&#1077;%20&#1080;&#1090;&#1086;&#1075;&#1086;&#1074;.mp3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4%20&#1082;&#1083;&#1072;&#1089;&#1089;\&#1047;&#1054;&#1046;%202\12.&#1087;&#1077;&#1089;&#1085;&#1103;%20&#1086;%20&#1079;&#1076;&#1086;&#1088;.&#1086;&#1073;&#1088;&#1072;&#1079;&#1077;%20&#1078;&#1080;&#1079;&#1085;&#1080;.mp4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G:\4%20&#1082;&#1083;&#1072;&#1089;&#1089;\&#1047;&#1054;&#1046;%202\1.volsebnaa-muzyka-vyhod-snezinok_(mu.fm).mp3" TargetMode="Externa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G:\4%20&#1082;&#1083;&#1072;&#1089;&#1089;\&#1047;&#1054;&#1046;%202\3.%20&#1057;&#1077;&#1088;&#1076;&#1094;&#1077;-_Feerichnaya_(xMusic.me).mp3" TargetMode="External"/><Relationship Id="rId1" Type="http://schemas.openxmlformats.org/officeDocument/2006/relationships/audio" Target="file:///G:\4%20&#1082;&#1083;&#1072;&#1089;&#1089;\&#1047;&#1054;&#1046;%202\2.%20&#1085;&#1072;&#1095;&#1072;&#1083;&#1086;%20&#1082;&#1086;&#1085;&#1082;&#1091;&#1088;&#1089;&#1085;&#1086;&#1081;%20&#1087;&#1088;&#1086;&#1075;&#1088;&#1072;&#1084;&#1084;&#1099;.mp3" TargetMode="Externa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4%20&#1082;&#1083;&#1072;&#1089;&#1089;\&#1047;&#1054;&#1046;%202\4%20&#1087;&#1077;&#1089;&#1077;&#1085;&#1082;&#1072;%20&#1087;&#1088;&#1086;%20&#1074;&#1080;&#1090;&#1072;&#1084;&#1080;&#1085;&#1099;.mp3" TargetMode="External"/><Relationship Id="rId6" Type="http://schemas.openxmlformats.org/officeDocument/2006/relationships/image" Target="../media/image11.jpeg"/><Relationship Id="rId11" Type="http://schemas.openxmlformats.org/officeDocument/2006/relationships/image" Target="../media/image16.pn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4%20&#1082;&#1083;&#1072;&#1089;&#1089;\&#1047;&#1054;&#1046;%202\5.%20&#1057;&#1087;&#1086;&#1088;&#1090;&#1080;&#1074;&#1085;&#1099;&#1081;%20&#1084;&#1072;&#1088;&#1096;%20(&#1052;&#1091;&#1079;&#1099;&#1082;&#1072;_%20&#1048;.%20&#1044;&#1091;&#1085;&#1072;&#1077;&#1074;&#1089;&#1082;&#1080;&#1081;%20&#1057;&#1083;&#1086;&#1074;&#1072;_%20&#1042;.%20&#1051;&#1077;&#1073;&#1077;&#1076;&#1077;&#1074;-&#1050;&#1091;&#1084;&#1072;&#1095;%201937&#1075;).mp3" TargetMode="Externa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4%20&#1082;&#1083;&#1072;&#1089;&#1089;\&#1047;&#1054;&#1046;%202\6.%20&#1047;&#1072;&#1088;&#1103;&#1076;&#1082;&#1072;.m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14348" y="785794"/>
            <a:ext cx="7772400" cy="1362075"/>
          </a:xfrm>
        </p:spPr>
        <p:txBody>
          <a:bodyPr/>
          <a:lstStyle/>
          <a:p>
            <a:endParaRPr lang="ru-RU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pPr algn="ctr"/>
            <a:endParaRPr lang="ru-RU" dirty="0" smtClean="0"/>
          </a:p>
          <a:p>
            <a:pPr algn="ctr"/>
            <a:r>
              <a:rPr lang="ru-RU" sz="16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Родительское собрание </a:t>
            </a:r>
          </a:p>
          <a:p>
            <a:pPr algn="ctr"/>
            <a:r>
              <a:rPr lang="ru-RU" sz="16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4 </a:t>
            </a:r>
            <a:r>
              <a:rPr lang="ru-RU" sz="16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классе</a:t>
            </a:r>
            <a:endParaRPr lang="ru-RU" sz="16000" b="1" dirty="0" smtClean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sz="11200" b="1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Учитель: </a:t>
            </a:r>
            <a:r>
              <a:rPr lang="ru-RU" sz="11200" b="1" i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Сапичева</a:t>
            </a:r>
            <a:r>
              <a:rPr lang="ru-RU" sz="11200" b="1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Ольга Юрьевна</a:t>
            </a:r>
          </a:p>
          <a:p>
            <a:pPr algn="ctr"/>
            <a:endParaRPr lang="ru-RU" sz="11200" b="1" i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2220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1071546"/>
            <a:ext cx="48222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u="sng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Блок 4 медицинский</a:t>
            </a:r>
            <a:endParaRPr lang="ru-RU" sz="4000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500034" y="2928934"/>
            <a:ext cx="1847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57224" y="3143248"/>
            <a:ext cx="757242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50–55 % зависит от образа жизни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20–25 % влияние окружающей среды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и экологии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20 % наследственность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5 % зависит от медицины. </a:t>
            </a:r>
            <a:endParaRPr lang="ru-RU" sz="3200" b="1" dirty="0" smtClean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1538" y="2143116"/>
            <a:ext cx="72152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 основных фактора здоровья</a:t>
            </a:r>
            <a:endParaRPr lang="ru-RU" sz="36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http://pngimg.com/uploads/doctor/doctor_PNG1596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357166"/>
            <a:ext cx="1857388" cy="1918914"/>
          </a:xfrm>
          <a:prstGeom prst="rect">
            <a:avLst/>
          </a:prstGeom>
          <a:noFill/>
        </p:spPr>
      </p:pic>
      <p:pic>
        <p:nvPicPr>
          <p:cNvPr id="10" name="7. Жить здорово! - Застав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001024" y="5643578"/>
            <a:ext cx="581028" cy="5810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99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2000240"/>
            <a:ext cx="771530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возрасте от 7 до 9 лет лучше развиваются ловкость и координация движений;</a:t>
            </a:r>
          </a:p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 10 до 12 лет – быстрота;</a:t>
            </a:r>
          </a:p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 13 до 14 лет – скоростно-силовые качества;</a:t>
            </a:r>
          </a:p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 15 до 16 лет – выносливость;</a:t>
            </a:r>
          </a:p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возраст с 17 до 19 лет наиболее благоприятен для совершенствования качеств, приобретенных за предшествующие годы.</a:t>
            </a:r>
            <a:endParaRPr lang="ru-RU" sz="24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85852" y="642918"/>
            <a:ext cx="70009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Формирование физических качеств у детей</a:t>
            </a:r>
            <a:endParaRPr lang="ru-RU" sz="32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https://bolotnikova-dmdou25.edumsko.ru/uploads/37600/37543/section/813491/.thumbs/image_image_196970.jpg?154341549477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15074" y="4786322"/>
            <a:ext cx="2238390" cy="1678793"/>
          </a:xfrm>
          <a:prstGeom prst="rect">
            <a:avLst/>
          </a:prstGeom>
          <a:noFill/>
        </p:spPr>
      </p:pic>
      <p:pic>
        <p:nvPicPr>
          <p:cNvPr id="8198" name="Picture 6" descr="https://polosataya.by/wp-content/uploads/2016/12/deti-begut_bigger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4786322"/>
            <a:ext cx="1904988" cy="17946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1071546"/>
            <a:ext cx="48222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u="sng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Блок 4 медицинский</a:t>
            </a:r>
            <a:endParaRPr lang="ru-RU" sz="4000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ttps://volyn.com.ua/content/thumbs/1500x1000/b/52/2nzgxk-12b164a8ba9b09260a896f8368e0852b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70" y="2500306"/>
            <a:ext cx="4964841" cy="3309894"/>
          </a:xfrm>
          <a:prstGeom prst="rect">
            <a:avLst/>
          </a:prstGeom>
          <a:noFill/>
        </p:spPr>
      </p:pic>
      <p:pic>
        <p:nvPicPr>
          <p:cNvPr id="7172" name="Picture 4" descr="http://kvartero.ru/wp-content/uploads/2018/10/2e2d576e0efc65a8b477abdaecd57a0e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E7E7E7"/>
              </a:clrFrom>
              <a:clrTo>
                <a:srgbClr val="E7E7E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00760" y="642918"/>
            <a:ext cx="2470112" cy="2122424"/>
          </a:xfrm>
          <a:prstGeom prst="rect">
            <a:avLst/>
          </a:prstGeom>
          <a:noFill/>
        </p:spPr>
      </p:pic>
      <p:pic>
        <p:nvPicPr>
          <p:cNvPr id="5" name="8. черный ящик _(zaycev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7929586" y="5643578"/>
            <a:ext cx="509590" cy="509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908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1000108"/>
            <a:ext cx="714380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u="sng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Блок 6 практический </a:t>
            </a:r>
          </a:p>
          <a:p>
            <a:r>
              <a:rPr lang="ru-RU" sz="3600" b="1" i="1" u="sng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«Скорая помощь зелёной аптеки»</a:t>
            </a:r>
            <a:endParaRPr lang="ru-RU" sz="3600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http://itd1.mycdn.me/image?id=854942267464&amp;t=20&amp;plc=WEB&amp;tkn=*mQ0NL2hPNlk2tblQhvbi_Hsy8mU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57356" y="2214554"/>
            <a:ext cx="5824542" cy="4106757"/>
          </a:xfrm>
          <a:prstGeom prst="rect">
            <a:avLst/>
          </a:prstGeom>
          <a:noFill/>
        </p:spPr>
      </p:pic>
      <p:pic>
        <p:nvPicPr>
          <p:cNvPr id="4" name="9.  Узелок на памят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001024" y="5643578"/>
            <a:ext cx="438152" cy="4381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995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714348" y="1071546"/>
            <a:ext cx="6369051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sng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Блок 7 «Здоровый ребенок»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2" name="Picture 2" descr="https://sherbakova-push-yablonka10.edumsko.ru/uploads/7000/24783/persona/folders/124.jpg?150227141061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538" y="2143116"/>
            <a:ext cx="2717042" cy="19698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6" name="Picture 6" descr="http://eduportal44.ru/Kostroma_EDU/Kos-Sch-41/zakon/SiteAssets/SitePages/%D0%A8%D0%BA%D0%BE%D0%BB%D1%8C%D0%BD%D0%B0%D1%8F%20%D0%BC%D0%B5%D0%B4%D0%B8%D1%86%D0%B8%D0%BD%D0%B0/deti-vegitarianci-1728x800_c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 l="13194" r="12037"/>
          <a:stretch>
            <a:fillRect/>
          </a:stretch>
        </p:blipFill>
        <p:spPr bwMode="auto">
          <a:xfrm>
            <a:off x="928662" y="4357694"/>
            <a:ext cx="3643338" cy="1714512"/>
          </a:xfrm>
          <a:prstGeom prst="rect">
            <a:avLst/>
          </a:prstGeom>
          <a:noFill/>
        </p:spPr>
      </p:pic>
      <p:pic>
        <p:nvPicPr>
          <p:cNvPr id="5128" name="Picture 8" descr="https://ds13.edusev.ru/uploads/1000/756/section/314578/2.jpg?149854774497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9058" y="1785926"/>
            <a:ext cx="2162144" cy="2249630"/>
          </a:xfrm>
          <a:prstGeom prst="rect">
            <a:avLst/>
          </a:prstGeom>
          <a:noFill/>
        </p:spPr>
      </p:pic>
      <p:pic>
        <p:nvPicPr>
          <p:cNvPr id="5130" name="Picture 10" descr="http://kladraz.ru/images/photos/0cc00c53997efdbc7124dbac3fbec76c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A0BDF7"/>
              </a:clrFrom>
              <a:clrTo>
                <a:srgbClr val="A0BD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57950" y="1785926"/>
            <a:ext cx="1714512" cy="23797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32" name="Picture 12" descr="https://avatars.mds.yandex.net/get-pdb/966350/0a0b9007-cb84-4b2c-82a6-acbe1e85eb37/s1200?webp=false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1F6FC"/>
              </a:clrFrom>
              <a:clrTo>
                <a:srgbClr val="F1F6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3504" y="4572008"/>
            <a:ext cx="2817954" cy="1571010"/>
          </a:xfrm>
          <a:prstGeom prst="rect">
            <a:avLst/>
          </a:prstGeom>
          <a:noFill/>
        </p:spPr>
      </p:pic>
      <p:pic>
        <p:nvPicPr>
          <p:cNvPr id="8" name="10 Мультяшки — фоновая музыка (www.mixmuz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8072462" y="5643578"/>
            <a:ext cx="581028" cy="5810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77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785918" y="1000108"/>
            <a:ext cx="5759462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sng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Подведение итогов игры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11. объявление итогов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001024" y="5643578"/>
            <a:ext cx="509590" cy="509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76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43042" y="571480"/>
            <a:ext cx="56436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Мудрые изречения великих людей</a:t>
            </a:r>
            <a:endParaRPr lang="ru-RU" sz="40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928662" y="5143512"/>
            <a:ext cx="800105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Здоровье –это главное, все остальное без него – ничто»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ru-RU" sz="2400" b="0" i="1" u="none" strike="noStrike" cap="none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</a:t>
            </a: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(Сократ)</a:t>
            </a:r>
            <a:r>
              <a:rPr lang="ru-RU" sz="2400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2000240"/>
            <a:ext cx="74295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«Здоровье – это самое ценное, что есть у человека»              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</a:t>
            </a: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(Н. А. Семашко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142976" y="2857496"/>
            <a:ext cx="74295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«Если не бегаешь, пока здоров, придется побегать, когда заболеешь».</a:t>
            </a:r>
            <a:r>
              <a:rPr lang="ru-RU" sz="2400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</a:t>
            </a: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(Гораций)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00100" y="3857628"/>
            <a:ext cx="72866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«Если человек беспорядочен в своем отдыхе, нерегулярен в приеме пищи и неумерен в работе –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болезнь убивает его».                                  </a:t>
            </a: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(Конфуций)</a:t>
            </a:r>
            <a:r>
              <a:rPr lang="ru-RU" sz="2400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</a:t>
            </a:r>
            <a:endParaRPr lang="ru-RU" sz="24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12.песня о здор.образе жизни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524000" y="1714500"/>
            <a:ext cx="609600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178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e-learning.volbi.ru/pluginfile.php/221607/course/overviewfiles/%D0%9E%D0%97%D0%9E%D0%9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928670"/>
            <a:ext cx="7143799" cy="5357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357298"/>
            <a:ext cx="7772400" cy="1470025"/>
          </a:xfrm>
        </p:spPr>
        <p:txBody>
          <a:bodyPr/>
          <a:lstStyle/>
          <a:p>
            <a:r>
              <a:rPr lang="ru-RU" b="1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«Здоровым быть здорово» </a:t>
            </a:r>
            <a:endParaRPr lang="ru-RU" b="1" i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2" name="Picture 4" descr="https://avatars.mds.yandex.net/get-pdb/1369813/c834e31c-15b4-46c1-a0fb-81a3dbc0b951/s1200?webp=fals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3000372"/>
            <a:ext cx="4266650" cy="2943989"/>
          </a:xfrm>
          <a:prstGeom prst="rect">
            <a:avLst/>
          </a:prstGeom>
          <a:noFill/>
        </p:spPr>
      </p:pic>
      <p:pic>
        <p:nvPicPr>
          <p:cNvPr id="4" name="1.volsebnaa-muzyka-vyhod-snezinok_(mu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858148" y="5500702"/>
            <a:ext cx="723904" cy="723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577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969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357298"/>
            <a:ext cx="7772400" cy="1470025"/>
          </a:xfrm>
        </p:spPr>
        <p:txBody>
          <a:bodyPr/>
          <a:lstStyle/>
          <a:p>
            <a:r>
              <a:rPr lang="ru-RU" b="1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«Здоровым быть здорово» </a:t>
            </a:r>
            <a:endParaRPr lang="ru-RU" b="1" i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2" name="Picture 4" descr="https://avatars.mds.yandex.net/get-pdb/1369813/c834e31c-15b4-46c1-a0fb-81a3dbc0b951/s1200?webp=fal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3000372"/>
            <a:ext cx="4266650" cy="294398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14577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928670"/>
            <a:ext cx="44628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u="sng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Блок 1 «Здоровье»</a:t>
            </a:r>
            <a:endParaRPr lang="ru-RU" sz="4000" i="1" u="sng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1538" y="1928802"/>
            <a:ext cx="17145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Чистота</a:t>
            </a:r>
            <a:endParaRPr lang="ru-RU" sz="32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1538" y="2571744"/>
            <a:ext cx="33643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Здоровье дороже </a:t>
            </a:r>
            <a:endParaRPr lang="ru-RU" sz="32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1538" y="3214686"/>
            <a:ext cx="38874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Здоровье в порядке </a:t>
            </a:r>
            <a:endParaRPr lang="ru-RU" sz="32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42976" y="3929066"/>
            <a:ext cx="50395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Если хочешь быть здоров </a:t>
            </a:r>
            <a:endParaRPr lang="ru-RU" sz="32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14414" y="4714884"/>
            <a:ext cx="32533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здоровом теле </a:t>
            </a:r>
            <a:endParaRPr lang="ru-RU" sz="32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214942" y="3214686"/>
            <a:ext cx="27761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залог здоровья</a:t>
            </a:r>
            <a:endParaRPr lang="ru-RU" sz="3200" b="1" i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214942" y="1857364"/>
            <a:ext cx="26403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здоровый дух </a:t>
            </a:r>
            <a:endParaRPr lang="ru-RU" sz="3200" b="1" i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357950" y="3929066"/>
            <a:ext cx="14739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золота</a:t>
            </a:r>
            <a:endParaRPr lang="ru-RU" sz="3200" b="1" i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214942" y="4714884"/>
            <a:ext cx="31763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спасибо зарядке</a:t>
            </a:r>
            <a:endParaRPr lang="ru-RU" sz="3200" b="1" i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429256" y="2571744"/>
            <a:ext cx="19970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закаляйся</a:t>
            </a:r>
            <a:endParaRPr lang="ru-RU" sz="3200" b="1" i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https://ramdou46.edumsko.ru/uploads/3000/2693/section/262859/zdorovye-deti.jpg?147775217444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0F0F2"/>
              </a:clrFrom>
              <a:clrTo>
                <a:srgbClr val="F0F0F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16" y="214290"/>
            <a:ext cx="1684329" cy="1818110"/>
          </a:xfrm>
          <a:prstGeom prst="rect">
            <a:avLst/>
          </a:prstGeom>
          <a:noFill/>
        </p:spPr>
      </p:pic>
      <p:pic>
        <p:nvPicPr>
          <p:cNvPr id="14" name="2. начало конкурсной программ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001024" y="5572140"/>
            <a:ext cx="581028" cy="581028"/>
          </a:xfrm>
          <a:prstGeom prst="rect">
            <a:avLst/>
          </a:prstGeom>
        </p:spPr>
      </p:pic>
      <p:pic>
        <p:nvPicPr>
          <p:cNvPr id="16" name="3. Сердце-_Feerichnaya_(xMusic.me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7429520" y="5572140"/>
            <a:ext cx="581028" cy="58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89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233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8038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928670"/>
            <a:ext cx="44628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u="sng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Блок 1 «Здоровье»</a:t>
            </a:r>
            <a:endParaRPr lang="ru-RU" sz="4000" i="1" u="sng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1538" y="1928802"/>
            <a:ext cx="17145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Чистота</a:t>
            </a:r>
            <a:endParaRPr lang="ru-RU" sz="32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1538" y="2571744"/>
            <a:ext cx="33643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Здоровье дороже </a:t>
            </a:r>
            <a:endParaRPr lang="ru-RU" sz="32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1538" y="3214686"/>
            <a:ext cx="38874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Здоровье в порядке </a:t>
            </a:r>
            <a:endParaRPr lang="ru-RU" sz="32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42976" y="3929066"/>
            <a:ext cx="51421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Если хочешь быть здоров, </a:t>
            </a:r>
            <a:endParaRPr lang="ru-RU" sz="32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14414" y="4714884"/>
            <a:ext cx="32533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здоровом теле </a:t>
            </a:r>
            <a:endParaRPr lang="ru-RU" sz="32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428992" y="1928802"/>
            <a:ext cx="31175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 залог здоровья</a:t>
            </a:r>
            <a:endParaRPr lang="ru-RU" sz="3200" b="1" i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86248" y="4714884"/>
            <a:ext cx="28791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здоровый дух </a:t>
            </a:r>
            <a:endParaRPr lang="ru-RU" sz="3200" b="1" i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643438" y="2571744"/>
            <a:ext cx="14739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золота</a:t>
            </a:r>
            <a:endParaRPr lang="ru-RU" sz="3200" b="1" i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786314" y="3214686"/>
            <a:ext cx="33163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спасибо зарядке</a:t>
            </a:r>
            <a:endParaRPr lang="ru-RU" sz="3200" b="1" i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072198" y="3929066"/>
            <a:ext cx="19970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закаляйся</a:t>
            </a:r>
            <a:endParaRPr lang="ru-RU" sz="3200" b="1" i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https://ramdou46.edumsko.ru/uploads/3000/2693/section/262859/zdorovye-deti.jpg?147775217444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8F5FD"/>
              </a:clrFrom>
              <a:clrTo>
                <a:srgbClr val="E8F5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16" y="285728"/>
            <a:ext cx="1684329" cy="18181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3189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714348" y="1071546"/>
            <a:ext cx="659507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sng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Блок 2 «Здоровое питание»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http://boombob.ru/resize.php?id=63006&amp;num=8&amp;width=515&amp;height=424.9755859375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4876" y="4500570"/>
            <a:ext cx="2257414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e-grudanov.narod.ru/olderfiles/1/karpuz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4357694"/>
            <a:ext cx="2214578" cy="1786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s21425.pcdn.co/wp-content/uploads/2014/10/European-Supermarkets-Likely-to-have-Indian-Alphonso-Again.jpg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0694" y="3214686"/>
            <a:ext cx="2214579" cy="1517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littleamericaorganicorchard.files.wordpress.com/2011/05/redapple4.jpg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4500570"/>
            <a:ext cx="2133601" cy="1719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xn--80ayehg.xn--p1ai/wp-content/uploads/2018/02/Cauliflower-3.jpg"/>
          <p:cNvPicPr/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15074" y="1428736"/>
            <a:ext cx="2496886" cy="2330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lookw.ru/1/675/1402266038-img-00137.jpg"/>
          <p:cNvPicPr/>
          <p:nvPr/>
        </p:nvPicPr>
        <p:blipFill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2928934"/>
            <a:ext cx="2214578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s://baseml.ru/scripts/us/image/8.jpg"/>
          <p:cNvPicPr/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5984" y="2714620"/>
            <a:ext cx="2081427" cy="170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s://s1.1zoom.ru/b3454/785/Grapes_White_background_513871_2048x1536.jpg"/>
          <p:cNvPicPr/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24" y="1785926"/>
            <a:ext cx="1928826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4 песенка про витамин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1"/>
          <a:stretch>
            <a:fillRect/>
          </a:stretch>
        </p:blipFill>
        <p:spPr>
          <a:xfrm>
            <a:off x="8072462" y="5715016"/>
            <a:ext cx="652466" cy="6524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96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714348" y="1071546"/>
            <a:ext cx="659507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sng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Блок 2 «Здоровое питание»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http://boombob.ru/resize.php?id=63006&amp;num=8&amp;width=515&amp;height=424.9755859375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4876" y="4500570"/>
            <a:ext cx="2257414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e-grudanov.narod.ru/olderfiles/1/karpuz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4357694"/>
            <a:ext cx="2214578" cy="1786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s21425.pcdn.co/wp-content/uploads/2014/10/European-Supermarkets-Likely-to-have-Indian-Alphonso-Again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0694" y="3214686"/>
            <a:ext cx="2214579" cy="1517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littleamericaorganicorchard.files.wordpress.com/2011/05/redapple4.jpg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4500570"/>
            <a:ext cx="2133601" cy="1719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xn--80ayehg.xn--p1ai/wp-content/uploads/2018/02/Cauliflower-3.jpg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15074" y="1428736"/>
            <a:ext cx="2496886" cy="2330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lookw.ru/1/675/1402266038-img-00137.jpg"/>
          <p:cNvPicPr/>
          <p:nvPr/>
        </p:nvPicPr>
        <p:blipFill>
          <a:blip r:embed="rId7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2928934"/>
            <a:ext cx="2214578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s://baseml.ru/scripts/us/image/8.jpg"/>
          <p:cNvPicPr/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5984" y="2714620"/>
            <a:ext cx="2081427" cy="170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s://s1.1zoom.ru/b3454/785/Grapes_White_background_513871_2048x1536.jpg"/>
          <p:cNvPicPr/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24" y="1785926"/>
            <a:ext cx="1928826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785786" y="785794"/>
            <a:ext cx="543257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sng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Блок 3 «Спортивный»</a:t>
            </a:r>
            <a:r>
              <a:rPr kumimoji="0" lang="ru-RU" sz="3600" b="1" i="1" u="sng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http://8liski.detkin-club.ru/images/ads/_5b9fad33d23c6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786" y="1714488"/>
            <a:ext cx="2315325" cy="3178141"/>
          </a:xfrm>
          <a:prstGeom prst="rect">
            <a:avLst/>
          </a:prstGeom>
          <a:noFill/>
        </p:spPr>
      </p:pic>
      <p:pic>
        <p:nvPicPr>
          <p:cNvPr id="11268" name="Picture 4" descr="https://avatars.mds.yandex.net/get-pdb/901820/79a7babe-9b2a-4477-b774-c2fa64c50a00/s1200?webp=false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72330" y="642918"/>
            <a:ext cx="1298575" cy="2813579"/>
          </a:xfrm>
          <a:prstGeom prst="rect">
            <a:avLst/>
          </a:prstGeom>
          <a:noFill/>
        </p:spPr>
      </p:pic>
      <p:pic>
        <p:nvPicPr>
          <p:cNvPr id="11270" name="Picture 6" descr="https://i.pinimg.com/originals/1b/94/29/1b94298a375714af1683ef09079acb39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489" y="3357562"/>
            <a:ext cx="2071702" cy="2650561"/>
          </a:xfrm>
          <a:prstGeom prst="rect">
            <a:avLst/>
          </a:prstGeom>
          <a:noFill/>
        </p:spPr>
      </p:pic>
      <p:pic>
        <p:nvPicPr>
          <p:cNvPr id="11272" name="Picture 8" descr="https://avatars.mds.yandex.net/get-pdb/932587/6986e686-d5a4-47d0-a82f-3b8e4f73b956/s1200?webp=false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628" y="3286124"/>
            <a:ext cx="2085967" cy="2953582"/>
          </a:xfrm>
          <a:prstGeom prst="rect">
            <a:avLst/>
          </a:prstGeom>
          <a:noFill/>
        </p:spPr>
      </p:pic>
      <p:pic>
        <p:nvPicPr>
          <p:cNvPr id="11274" name="Picture 10" descr="https://png.pngtree.com/png_detail/18/09/10/pngtree-cartoon-doll-png-clipart_605599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43372" y="1643050"/>
            <a:ext cx="1614454" cy="1614454"/>
          </a:xfrm>
          <a:prstGeom prst="rect">
            <a:avLst/>
          </a:prstGeom>
          <a:noFill/>
        </p:spPr>
      </p:pic>
      <p:pic>
        <p:nvPicPr>
          <p:cNvPr id="10" name="5. Спортивный марш (Музыка_ И. Дунаевский Слова_ В. Лебедев-Кумач 1937г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8001024" y="5715016"/>
            <a:ext cx="509590" cy="509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52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6. Зарядка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214414" y="714356"/>
            <a:ext cx="6858000" cy="548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86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997</TotalTime>
  <Words>266</Words>
  <Application>Microsoft Office PowerPoint</Application>
  <PresentationFormat>Экран (4:3)</PresentationFormat>
  <Paragraphs>58</Paragraphs>
  <Slides>18</Slides>
  <Notes>0</Notes>
  <HiddenSlides>0</HiddenSlides>
  <MMClips>12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«Здоровым быть здорово» </vt:lpstr>
      <vt:lpstr>«Здоровым быть здорово»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Универсальные шаблоны для презентации</dc:title>
  <dc:creator>user</dc:creator>
  <cp:lastModifiedBy>Анна</cp:lastModifiedBy>
  <cp:revision>40</cp:revision>
  <dcterms:created xsi:type="dcterms:W3CDTF">2018-10-26T20:06:54Z</dcterms:created>
  <dcterms:modified xsi:type="dcterms:W3CDTF">2020-09-03T19:50:35Z</dcterms:modified>
</cp:coreProperties>
</file>