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256" r:id="rId2"/>
    <p:sldId id="268" r:id="rId3"/>
    <p:sldId id="267" r:id="rId4"/>
    <p:sldId id="266" r:id="rId5"/>
    <p:sldId id="265" r:id="rId6"/>
    <p:sldId id="264" r:id="rId7"/>
    <p:sldId id="271" r:id="rId8"/>
    <p:sldId id="270" r:id="rId9"/>
    <p:sldId id="269" r:id="rId10"/>
    <p:sldId id="272" r:id="rId11"/>
    <p:sldId id="273" r:id="rId12"/>
    <p:sldId id="274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2C7C62C-6075-426B-B9CE-B65FA7FF71B9}">
          <p14:sldIdLst>
            <p14:sldId id="256"/>
            <p14:sldId id="268"/>
            <p14:sldId id="267"/>
            <p14:sldId id="266"/>
            <p14:sldId id="265"/>
            <p14:sldId id="264"/>
            <p14:sldId id="271"/>
            <p14:sldId id="270"/>
            <p14:sldId id="269"/>
            <p14:sldId id="272"/>
            <p14:sldId id="273"/>
            <p14:sldId id="27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3F0ED"/>
    <a:srgbClr val="E1DAD2"/>
    <a:srgbClr val="FEFEFE"/>
    <a:srgbClr val="C1C9CD"/>
    <a:srgbClr val="7C96A3"/>
    <a:srgbClr val="FFFFFF"/>
    <a:srgbClr val="003374"/>
    <a:srgbClr val="3A5896"/>
    <a:srgbClr val="385592"/>
    <a:srgbClr val="173A8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216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29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2DD1C9-4BB6-422A-8F34-C157EA500BD9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Picture 3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287254"/>
            <a:ext cx="7869890" cy="48897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4/10/2021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5459" y="163208"/>
            <a:ext cx="7869890" cy="998742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3F0E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6" name="Title 1"/>
          <p:cNvSpPr txBox="1">
            <a:spLocks/>
          </p:cNvSpPr>
          <p:nvPr/>
        </p:nvSpPr>
        <p:spPr>
          <a:xfrm>
            <a:off x="593126" y="939113"/>
            <a:ext cx="8155458" cy="8560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n/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lumMod val="50000"/>
                      <a:alpha val="40000"/>
                    </a:schemeClr>
                  </a:outerShdw>
                </a:effectLst>
                <a:latin typeface="+mn-lt"/>
              </a:rPr>
              <a:t>«Самое слабое звено»</a:t>
            </a:r>
            <a:endParaRPr lang="en-US" b="1" dirty="0">
              <a:ln/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lumMod val="50000"/>
                    <a:alpha val="40000"/>
                  </a:schemeClr>
                </a:outerShdw>
              </a:effectLst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3969" y="437231"/>
            <a:ext cx="3838322" cy="4889500"/>
          </a:xfrm>
        </p:spPr>
      </p:pic>
    </p:spTree>
    <p:extLst>
      <p:ext uri="{BB962C8B-B14F-4D97-AF65-F5344CB8AC3E}">
        <p14:creationId xmlns:p14="http://schemas.microsoft.com/office/powerpoint/2010/main" val="387667218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Мы можем: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9059" y="1279439"/>
            <a:ext cx="7869890" cy="4889709"/>
          </a:xfrm>
        </p:spPr>
        <p:txBody>
          <a:bodyPr/>
          <a:lstStyle/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Воспитывать культуру поведения у людей. Не сорить на улице, выкидывать мусор только в специальные контейнеры.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Поддерживать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чистоту территории.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Использовать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вторично некоторые предметы (стеклянные банки, бутылки).</a:t>
            </a: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• Организовать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сбор </a:t>
            </a:r>
            <a:endParaRPr lang="ru-RU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металлолома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макулатуры</a:t>
            </a:r>
            <a:r>
              <a:rPr lang="ru-RU" dirty="0"/>
              <a:t>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7878" y="3298092"/>
            <a:ext cx="4439138" cy="31995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155590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 за внимание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0024" y="1323358"/>
            <a:ext cx="6000759" cy="4397503"/>
          </a:xfrm>
        </p:spPr>
      </p:pic>
    </p:spTree>
    <p:extLst>
      <p:ext uri="{BB962C8B-B14F-4D97-AF65-F5344CB8AC3E}">
        <p14:creationId xmlns:p14="http://schemas.microsoft.com/office/powerpoint/2010/main" val="36013771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0" r="-14120"/>
          <a:stretch/>
        </p:blipFill>
        <p:spPr>
          <a:xfrm>
            <a:off x="1955937" y="3025397"/>
            <a:ext cx="2615773" cy="26157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090" y="156527"/>
            <a:ext cx="2126772" cy="2233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122"/>
          <a:stretch/>
        </p:blipFill>
        <p:spPr>
          <a:xfrm>
            <a:off x="4722524" y="-328646"/>
            <a:ext cx="3165877" cy="30009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796" y="2816852"/>
            <a:ext cx="2736479" cy="27364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50175" y="2323185"/>
            <a:ext cx="936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ВЛАСТЬ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947354" y="2323185"/>
            <a:ext cx="876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НАРОД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548321" y="5328560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ЖКХ</a:t>
            </a:r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5859123" y="5328560"/>
            <a:ext cx="892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МУСОР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9735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53" y="147166"/>
            <a:ext cx="8951494" cy="998742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Как защищает закон право граждан 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проживание</a:t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экологически чистой окружающей среде?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3113" y="1619140"/>
            <a:ext cx="5517774" cy="3685701"/>
          </a:xfrm>
        </p:spPr>
      </p:pic>
    </p:spTree>
    <p:extLst>
      <p:ext uri="{BB962C8B-B14F-4D97-AF65-F5344CB8AC3E}">
        <p14:creationId xmlns:p14="http://schemas.microsoft.com/office/powerpoint/2010/main" val="272814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526" y="163208"/>
            <a:ext cx="8799095" cy="998742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ли комплексная схема санитарной очистки города и какова ситуация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Усть-Куте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сегодняшний день?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981" y="1550960"/>
            <a:ext cx="6224630" cy="4149753"/>
          </a:xfrm>
        </p:spPr>
      </p:pic>
    </p:spTree>
    <p:extLst>
      <p:ext uri="{BB962C8B-B14F-4D97-AF65-F5344CB8AC3E}">
        <p14:creationId xmlns:p14="http://schemas.microsoft.com/office/powerpoint/2010/main" val="398326571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Сказывается ли на вашем здоровье плохая экологическая ситуация в городе?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2603" y="1290247"/>
            <a:ext cx="5795601" cy="3850411"/>
          </a:xfrm>
        </p:spPr>
      </p:pic>
    </p:spTree>
    <p:extLst>
      <p:ext uri="{BB962C8B-B14F-4D97-AF65-F5344CB8AC3E}">
        <p14:creationId xmlns:p14="http://schemas.microsoft.com/office/powerpoint/2010/main" val="1587511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Оказывает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 м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усор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отрицательное воздействие на психику человека?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207" y="1433380"/>
            <a:ext cx="6198394" cy="4107240"/>
          </a:xfrm>
        </p:spPr>
      </p:pic>
    </p:spTree>
    <p:extLst>
      <p:ext uri="{BB962C8B-B14F-4D97-AF65-F5344CB8AC3E}">
        <p14:creationId xmlns:p14="http://schemas.microsoft.com/office/powerpoint/2010/main" val="1422741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20" r="-14120"/>
          <a:stretch/>
        </p:blipFill>
        <p:spPr>
          <a:xfrm>
            <a:off x="1955937" y="3025397"/>
            <a:ext cx="2615773" cy="2615773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5090" y="156527"/>
            <a:ext cx="2126772" cy="22335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6122"/>
          <a:stretch/>
        </p:blipFill>
        <p:spPr>
          <a:xfrm>
            <a:off x="4722524" y="-328646"/>
            <a:ext cx="3165877" cy="30009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5796" y="2816852"/>
            <a:ext cx="2736479" cy="2736479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450175" y="2323185"/>
            <a:ext cx="9366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ВЛАСТЬ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47354" y="2323185"/>
            <a:ext cx="876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НАРОД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48321" y="5328560"/>
            <a:ext cx="6142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ЖКХ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9123" y="5328560"/>
            <a:ext cx="8926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МУСОР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4141693" y="1790634"/>
            <a:ext cx="867545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12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6614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5" y="273539"/>
            <a:ext cx="3450770" cy="260533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9214" y="2164861"/>
            <a:ext cx="4174684" cy="25700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7570" y="3717923"/>
            <a:ext cx="3634153" cy="27256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539315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Музей на свалке, г. Иркутск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1696" y="3946769"/>
            <a:ext cx="3861734" cy="2561697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5200" y="2416439"/>
            <a:ext cx="4007343" cy="266989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2645"/>
            <a:ext cx="3596227" cy="1760653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</p:spTree>
    <p:extLst>
      <p:ext uri="{BB962C8B-B14F-4D97-AF65-F5344CB8AC3E}">
        <p14:creationId xmlns:p14="http://schemas.microsoft.com/office/powerpoint/2010/main" val="28631342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573</TotalTime>
  <Words>105</Words>
  <Application>Microsoft Office PowerPoint</Application>
  <PresentationFormat>Экран (4:3)</PresentationFormat>
  <Paragraphs>22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Arial</vt:lpstr>
      <vt:lpstr>Calibri</vt:lpstr>
      <vt:lpstr>Times New Roman</vt:lpstr>
      <vt:lpstr>Office Theme</vt:lpstr>
      <vt:lpstr>Презентация PowerPoint</vt:lpstr>
      <vt:lpstr>Презентация PowerPoint</vt:lpstr>
      <vt:lpstr>Как защищает закон право граждан на проживание  в экологически чистой окружающей среде?</vt:lpstr>
      <vt:lpstr>Существует ли комплексная схема санитарной очистки города и какова ситуация  в Усть-Куте на сегодняшний день?</vt:lpstr>
      <vt:lpstr>Сказывается ли на вашем здоровье плохая экологическая ситуация в городе?</vt:lpstr>
      <vt:lpstr>Оказывает ли мусор отрицательное воздействие на психику человека?</vt:lpstr>
      <vt:lpstr>Презентация PowerPoint</vt:lpstr>
      <vt:lpstr>Презентация PowerPoint</vt:lpstr>
      <vt:lpstr>Музей на свалке, г. Иркутск</vt:lpstr>
      <vt:lpstr>Презентация PowerPoint</vt:lpstr>
      <vt:lpstr>Мы можем:</vt:lpstr>
      <vt:lpstr>Спасибо за внимание</vt:lpstr>
    </vt:vector>
  </TitlesOfParts>
  <Company>PJSC "New Engineering Technologies"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RePack by Diakov</cp:lastModifiedBy>
  <cp:revision>133</cp:revision>
  <dcterms:created xsi:type="dcterms:W3CDTF">2016-11-18T14:12:19Z</dcterms:created>
  <dcterms:modified xsi:type="dcterms:W3CDTF">2021-04-10T15:26:08Z</dcterms:modified>
</cp:coreProperties>
</file>