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71" r:id="rId7"/>
    <p:sldId id="274" r:id="rId8"/>
    <p:sldId id="272" r:id="rId9"/>
    <p:sldId id="261" r:id="rId10"/>
    <p:sldId id="277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A"/>
    <a:srgbClr val="FF0000"/>
    <a:srgbClr val="FFFFFF"/>
    <a:srgbClr val="003D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8" autoAdjust="0"/>
    <p:restoredTop sz="94660"/>
  </p:normalViewPr>
  <p:slideViewPr>
    <p:cSldViewPr>
      <p:cViewPr varScale="1">
        <p:scale>
          <a:sx n="70" d="100"/>
          <a:sy n="70" d="100"/>
        </p:scale>
        <p:origin x="-142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BDEC5-696A-47F0-8D69-2C20C0F44996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48A542-8AC5-4EFC-8E37-4AC55568B7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619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esktop\hello_html_m5e0953c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75492" y="490325"/>
            <a:ext cx="83215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1430"/>
                <a:solidFill>
                  <a:srgbClr val="00339A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b="1" dirty="0" smtClean="0">
                <a:ln w="11430"/>
                <a:solidFill>
                  <a:srgbClr val="00339A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«Центр развития ребенка – детский сад № 140» городского округа Самара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0034" y="3143248"/>
            <a:ext cx="80724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Фотоотчет</a:t>
            </a:r>
            <a:r>
              <a:rPr lang="ru-RU" sz="28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 с описанием форм работы </a:t>
            </a:r>
          </a:p>
          <a:p>
            <a:pPr algn="ctr"/>
            <a:r>
              <a:rPr lang="ru-RU" sz="28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МБДОУ с детьми, педагогами, родителями </a:t>
            </a:r>
          </a:p>
          <a:p>
            <a:pPr algn="ctr"/>
            <a:r>
              <a:rPr lang="ru-RU" sz="28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по развитию детского технического творчества</a:t>
            </a:r>
            <a:endParaRPr lang="ru-RU" sz="2800" b="1" dirty="0">
              <a:solidFill>
                <a:srgbClr val="00339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1857364"/>
            <a:ext cx="72866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ДЕНЬ ТЕХНИЧЕСКОГО ТВОРЧЕСТВА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(из опыта работы)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868" y="5857892"/>
            <a:ext cx="2268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САМАРА,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2020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esktop\hello_html_m5e0953c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</p:spPr>
      </p:pic>
      <p:pic>
        <p:nvPicPr>
          <p:cNvPr id="12290" name="Picture 2" descr="C:\Users\1\Desktop\ДЕНЬ ТЕХН.ТВОРЧЕСТВА - 2019г\фото деньтехн.твор\46.jpg"/>
          <p:cNvPicPr>
            <a:picLocks noChangeAspect="1" noChangeArrowheads="1"/>
          </p:cNvPicPr>
          <p:nvPr/>
        </p:nvPicPr>
        <p:blipFill>
          <a:blip r:embed="rId3"/>
          <a:srcRect l="10156" t="5000"/>
          <a:stretch>
            <a:fillRect/>
          </a:stretch>
        </p:blipFill>
        <p:spPr bwMode="auto">
          <a:xfrm>
            <a:off x="711196" y="428604"/>
            <a:ext cx="7566786" cy="60007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esktop\hello_html_m5e0953c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285728"/>
            <a:ext cx="85725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Презентация информационного проекта «Вы слышали о роботах?». Совместное участие педагога, воспитанников и родителей </a:t>
            </a:r>
          </a:p>
          <a:p>
            <a:pPr algn="ctr"/>
            <a:r>
              <a:rPr lang="ru-RU" sz="20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в итоговом мероприятии</a:t>
            </a:r>
            <a:endParaRPr lang="ru-RU" sz="2000" b="1" dirty="0">
              <a:solidFill>
                <a:srgbClr val="00339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1\Desktop\ДЕНЬ ТЕХН.ТВОРЧЕСТВА - 2019г\фото деньтехн.твор\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285860"/>
            <a:ext cx="7024789" cy="52685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esktop\hello_html_m5e0953c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</p:spPr>
      </p:pic>
      <p:pic>
        <p:nvPicPr>
          <p:cNvPr id="11266" name="Picture 2" descr="C:\Users\1\Desktop\ДЕНЬ ТЕХН.ТВОРЧЕСТВА - 2019г\фото деньтехн.твор\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5728"/>
            <a:ext cx="8286808" cy="6215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esktop\hello_html_m5e0953c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</p:spPr>
      </p:pic>
      <p:pic>
        <p:nvPicPr>
          <p:cNvPr id="13314" name="Picture 2" descr="C:\Users\1\Desktop\ДЕНЬ ТЕХН.ТВОРЧЕСТВА - 2019г\фото деньтехн.твор\36.jpg"/>
          <p:cNvPicPr>
            <a:picLocks noChangeAspect="1" noChangeArrowheads="1"/>
          </p:cNvPicPr>
          <p:nvPr/>
        </p:nvPicPr>
        <p:blipFill>
          <a:blip r:embed="rId3"/>
          <a:srcRect t="13541"/>
          <a:stretch>
            <a:fillRect/>
          </a:stretch>
        </p:blipFill>
        <p:spPr bwMode="auto">
          <a:xfrm>
            <a:off x="357158" y="571480"/>
            <a:ext cx="8405560" cy="54504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esktop\hello_html_m5e0953c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285728"/>
            <a:ext cx="83582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Выставка «Чудо – техника»</a:t>
            </a:r>
          </a:p>
          <a:p>
            <a:pPr algn="ctr"/>
            <a:r>
              <a:rPr lang="ru-RU" sz="24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 в образовательном центре ДОУ</a:t>
            </a:r>
            <a:endParaRPr lang="ru-RU" sz="2400" b="1" dirty="0">
              <a:solidFill>
                <a:srgbClr val="00339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C:\Users\1\Desktop\ДЕНЬ ТЕХН.ТВОРЧЕСТВА - 2019г\фото деньтехн.твор\81.jpg"/>
          <p:cNvPicPr>
            <a:picLocks noChangeAspect="1" noChangeArrowheads="1"/>
          </p:cNvPicPr>
          <p:nvPr/>
        </p:nvPicPr>
        <p:blipFill>
          <a:blip r:embed="rId3"/>
          <a:srcRect l="3333"/>
          <a:stretch>
            <a:fillRect/>
          </a:stretch>
        </p:blipFill>
        <p:spPr bwMode="auto">
          <a:xfrm>
            <a:off x="571472" y="1214422"/>
            <a:ext cx="3832648" cy="52864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340" name="Picture 4" descr="C:\Users\1\Desktop\ДЕНЬ ТЕХН.ТВОРЧЕСТВА - 2019г\фото деньтехн.твор\9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214422"/>
            <a:ext cx="3911231" cy="52149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esktop\hello_html_m5e0953c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0" y="-76200"/>
            <a:ext cx="9144000" cy="6934200"/>
          </a:xfrm>
          <a:prstGeom prst="rect">
            <a:avLst/>
          </a:prstGeom>
          <a:noFill/>
        </p:spPr>
      </p:pic>
      <p:pic>
        <p:nvPicPr>
          <p:cNvPr id="15362" name="Picture 2" descr="C:\Users\1\Desktop\ДЕНЬ ТЕХН.ТВОРЧЕСТВА - 2019г\фото деньтехн.твор\20191024_173529.jpg"/>
          <p:cNvPicPr>
            <a:picLocks noChangeAspect="1" noChangeArrowheads="1"/>
          </p:cNvPicPr>
          <p:nvPr/>
        </p:nvPicPr>
        <p:blipFill>
          <a:blip r:embed="rId3" cstate="print"/>
          <a:srcRect l="6349" r="3174"/>
          <a:stretch>
            <a:fillRect/>
          </a:stretch>
        </p:blipFill>
        <p:spPr bwMode="auto">
          <a:xfrm>
            <a:off x="357158" y="285728"/>
            <a:ext cx="4071966" cy="6000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363" name="Picture 3" descr="C:\Users\1\Desktop\ДЕНЬ ТЕХН.ТВОРЧЕСТВА - 2019г\фото деньтехн.твор\20191024_1757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36281" y="785794"/>
            <a:ext cx="4179123" cy="55721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esktop\hello_html_m5e0953c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</p:spPr>
      </p:pic>
      <p:pic>
        <p:nvPicPr>
          <p:cNvPr id="16386" name="Picture 2" descr="C:\Users\1\Desktop\ДЕНЬ ТЕХН.ТВОРЧЕСТВА - 2019г\фото деньтехн.твор\20191024_1745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57166"/>
            <a:ext cx="7929618" cy="59472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esktop\hello_html_m5e0953c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0" y="-76200"/>
            <a:ext cx="9144000" cy="6934200"/>
          </a:xfrm>
          <a:prstGeom prst="rect">
            <a:avLst/>
          </a:prstGeom>
          <a:noFill/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785786" y="162617"/>
            <a:ext cx="77152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rgbClr val="00339A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339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еминар – практикум  с педагогами  ДОУ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339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«Поддержка детской инициативы и самостоятельности старших дошкольников в конструктивно – модельной деятельности»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339A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Picture 4" descr="C:\Users\1\Desktop\ДЕНЬ ТЕХН.ТВОРЧЕСТВА - 2019г\фото деньтехн.твор\20190403_1422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3413" y="1000108"/>
            <a:ext cx="7524801" cy="56436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esktop\hello_html_m5e0953c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-76200"/>
            <a:ext cx="9144000" cy="69342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217116"/>
            <a:ext cx="8072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НОД «Волшебный лес для робота»  </a:t>
            </a:r>
          </a:p>
          <a:p>
            <a:pPr algn="ctr"/>
            <a:r>
              <a:rPr lang="ru-RU" sz="24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                        в средней группе. Конструирование.</a:t>
            </a:r>
            <a:endParaRPr lang="ru-RU" sz="2400" b="1" dirty="0">
              <a:solidFill>
                <a:srgbClr val="00339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1\Desktop\ДЕНЬ ТЕХН.ТВОРЧЕСТВА - 2019г\фото деньтехн.твор\19.jpg"/>
          <p:cNvPicPr>
            <a:picLocks noChangeAspect="1" noChangeArrowheads="1"/>
          </p:cNvPicPr>
          <p:nvPr/>
        </p:nvPicPr>
        <p:blipFill>
          <a:blip r:embed="rId3"/>
          <a:srcRect t="5178"/>
          <a:stretch>
            <a:fillRect/>
          </a:stretch>
        </p:blipFill>
        <p:spPr bwMode="auto">
          <a:xfrm>
            <a:off x="1428728" y="1387444"/>
            <a:ext cx="7215238" cy="51312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1" name="Picture 3" descr="C:\Users\1\Desktop\ДЕНЬ ТЕХН.ТВОРЧЕСТВА - 2019г\фото деньтехн.твор\17.jpg"/>
          <p:cNvPicPr>
            <a:picLocks noChangeAspect="1" noChangeArrowheads="1"/>
          </p:cNvPicPr>
          <p:nvPr/>
        </p:nvPicPr>
        <p:blipFill>
          <a:blip r:embed="rId4" cstate="print"/>
          <a:srcRect l="9375" b="21875"/>
          <a:stretch>
            <a:fillRect/>
          </a:stretch>
        </p:blipFill>
        <p:spPr bwMode="auto">
          <a:xfrm>
            <a:off x="357158" y="1000108"/>
            <a:ext cx="3093744" cy="2000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esktop\hello_html_m5e0953c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03648" y="188877"/>
            <a:ext cx="604787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НОД «</a:t>
            </a:r>
            <a:r>
              <a:rPr lang="ru-RU" sz="2800" b="1" dirty="0" err="1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ТехноДом</a:t>
            </a:r>
            <a:r>
              <a:rPr lang="ru-RU" sz="28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» в средней группе. </a:t>
            </a:r>
          </a:p>
          <a:p>
            <a:pPr algn="ctr"/>
            <a:r>
              <a:rPr lang="ru-RU" sz="28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Конструирование</a:t>
            </a:r>
            <a:endParaRPr lang="ru-RU" sz="2800" b="1" dirty="0">
              <a:solidFill>
                <a:srgbClr val="00339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1\Desktop\ДЕНЬ ТЕХН.ТВОРЧЕСТВА - 2019г\фото деньтехн.твор\7.jpg"/>
          <p:cNvPicPr>
            <a:picLocks noChangeAspect="1" noChangeArrowheads="1"/>
          </p:cNvPicPr>
          <p:nvPr/>
        </p:nvPicPr>
        <p:blipFill>
          <a:blip r:embed="rId3"/>
          <a:srcRect t="11458" r="7812" b="16666"/>
          <a:stretch>
            <a:fillRect/>
          </a:stretch>
        </p:blipFill>
        <p:spPr bwMode="auto">
          <a:xfrm>
            <a:off x="285720" y="1142984"/>
            <a:ext cx="8429652" cy="49292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4" name="Picture 2" descr="C:\Users\1\Desktop\ДЕНЬ ТЕХН.ТВОРЧЕСТВА - 2019г\фото деньтехн.твор\24.jpg"/>
          <p:cNvPicPr>
            <a:picLocks noChangeAspect="1" noChangeArrowheads="1"/>
          </p:cNvPicPr>
          <p:nvPr/>
        </p:nvPicPr>
        <p:blipFill>
          <a:blip r:embed="rId4" cstate="print"/>
          <a:srcRect l="14844" t="6897" r="10156"/>
          <a:stretch>
            <a:fillRect/>
          </a:stretch>
        </p:blipFill>
        <p:spPr bwMode="auto">
          <a:xfrm>
            <a:off x="5214942" y="4500570"/>
            <a:ext cx="2762289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esktop\hello_html_m5e0953c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285728"/>
            <a:ext cx="83582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Научная лаборатория «Эрудит» </a:t>
            </a:r>
          </a:p>
          <a:p>
            <a:pPr algn="ctr"/>
            <a:r>
              <a:rPr lang="ru-RU" sz="24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совместная образовательная деятельность педагога,</a:t>
            </a:r>
          </a:p>
          <a:p>
            <a:pPr algn="ctr"/>
            <a:r>
              <a:rPr lang="ru-RU" sz="24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 детей и родителей</a:t>
            </a:r>
            <a:endParaRPr lang="ru-RU" sz="2400" b="1" dirty="0">
              <a:solidFill>
                <a:srgbClr val="00339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C:\Users\1\Desktop\ДЕНЬ ТЕХН.ТВОРЧЕСТВА - 2019г\фото деньтехн.твор\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382" y="1410852"/>
            <a:ext cx="6786642" cy="50899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esktop\hello_html_m5e0953c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0" y="-76200"/>
            <a:ext cx="9144000" cy="6934200"/>
          </a:xfrm>
          <a:prstGeom prst="rect">
            <a:avLst/>
          </a:prstGeom>
          <a:noFill/>
        </p:spPr>
      </p:pic>
      <p:pic>
        <p:nvPicPr>
          <p:cNvPr id="5122" name="Picture 2" descr="C:\Users\1\Desktop\ДЕНЬ ТЕХН.ТВОРЧЕСТВА - 2019г\фото деньтехн.твор\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7629" y="357166"/>
            <a:ext cx="8096306" cy="60722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esktop\hello_html_m5e0953c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 flipV="1">
            <a:off x="0" y="-76200"/>
            <a:ext cx="9144000" cy="6934200"/>
          </a:xfrm>
          <a:prstGeom prst="rect">
            <a:avLst/>
          </a:prstGeom>
          <a:noFill/>
        </p:spPr>
      </p:pic>
      <p:pic>
        <p:nvPicPr>
          <p:cNvPr id="6146" name="Picture 2" descr="C:\Users\1\Desktop\ДЕНЬ ТЕХН.ТВОРЧЕСТВА - 2019г\фото деньтехн.твор\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04"/>
            <a:ext cx="4000528" cy="60007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47" name="Picture 3" descr="C:\Users\1\Desktop\ДЕНЬ ТЕХН.ТВОРЧЕСТВА - 2019г\фото деньтехн.твор\5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85728"/>
            <a:ext cx="4196965" cy="60722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esktop\hello_html_m5e0953c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 flipV="1">
            <a:off x="0" y="-76200"/>
            <a:ext cx="9144000" cy="69342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357166"/>
            <a:ext cx="83582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Конструкторское бюро «Умелые ручки» </a:t>
            </a:r>
          </a:p>
          <a:p>
            <a:pPr algn="ctr"/>
            <a:r>
              <a:rPr lang="ru-RU" sz="24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в старшей группе</a:t>
            </a:r>
            <a:endParaRPr lang="ru-RU" sz="2400" b="1" dirty="0">
              <a:solidFill>
                <a:srgbClr val="00339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1\Desktop\ДЕНЬ ТЕХН.ТВОРЧЕСТВА - 2019г\фото деньтехн.твор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142984"/>
            <a:ext cx="3929108" cy="5357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1" name="Picture 3" descr="C:\Users\1\Desktop\ДЕНЬ ТЕХН.ТВОРЧЕСТВА - 2019г\фото деньтехн.твор\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2321712"/>
            <a:ext cx="4286248" cy="32146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esktop\hello_html_m5e0953c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0" y="-76200"/>
            <a:ext cx="9144000" cy="69342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2910" y="285728"/>
            <a:ext cx="78538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Дидактическая игра «Собери схему» в старшей группе</a:t>
            </a:r>
            <a:endParaRPr lang="ru-RU" b="1" dirty="0">
              <a:solidFill>
                <a:srgbClr val="00339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1\Desktop\ДЕНЬ ТЕХН.ТВОРЧЕСТВА - 2019г\фото деньтехн.твор\7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0556" y="857232"/>
            <a:ext cx="8168338" cy="56436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esktop\hello_html_m5e0953c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-357222" y="214290"/>
            <a:ext cx="97869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Презентация творческого проекта </a:t>
            </a:r>
          </a:p>
          <a:p>
            <a:pPr algn="ctr"/>
            <a:r>
              <a:rPr lang="ru-RU" sz="20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«Конструкторское бюро «Изобретатель». Итоговое тематическое </a:t>
            </a:r>
          </a:p>
          <a:p>
            <a:pPr algn="ctr"/>
            <a:r>
              <a:rPr lang="ru-RU" sz="2000" b="1" dirty="0" smtClean="0">
                <a:solidFill>
                  <a:srgbClr val="00339A"/>
                </a:solidFill>
                <a:latin typeface="Times New Roman" pitchFamily="18" charset="0"/>
                <a:cs typeface="Times New Roman" pitchFamily="18" charset="0"/>
              </a:rPr>
              <a:t>мероприятие «Мы - изобретатели» в подготовительной к школе группе</a:t>
            </a:r>
            <a:endParaRPr lang="ru-RU" sz="2000" b="1" dirty="0">
              <a:solidFill>
                <a:srgbClr val="00339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1\Desktop\ДЕНЬ ТЕХН.ТВОРЧЕСТВА - 2019г\фото деньтехн.твор\50.jpg"/>
          <p:cNvPicPr>
            <a:picLocks noChangeAspect="1" noChangeArrowheads="1"/>
          </p:cNvPicPr>
          <p:nvPr/>
        </p:nvPicPr>
        <p:blipFill>
          <a:blip r:embed="rId3"/>
          <a:srcRect b="2721"/>
          <a:stretch>
            <a:fillRect/>
          </a:stretch>
        </p:blipFill>
        <p:spPr bwMode="auto">
          <a:xfrm>
            <a:off x="1000067" y="1321555"/>
            <a:ext cx="7098871" cy="51792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</TotalTime>
  <Words>176</Words>
  <Application>Microsoft Office PowerPoint</Application>
  <PresentationFormat>Экран (4:3)</PresentationFormat>
  <Paragraphs>27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антон иванов</dc:creator>
  <cp:lastModifiedBy>Пользователь</cp:lastModifiedBy>
  <cp:revision>129</cp:revision>
  <dcterms:created xsi:type="dcterms:W3CDTF">2017-02-06T21:08:13Z</dcterms:created>
  <dcterms:modified xsi:type="dcterms:W3CDTF">2020-10-26T16:20:54Z</dcterms:modified>
</cp:coreProperties>
</file>