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media/image19.jpg" ContentType="image/jpg"/>
  <Override PartName="/ppt/media/image20.jpg" ContentType="image/jpg"/>
  <Override PartName="/ppt/media/image21.jpg" ContentType="image/jpg"/>
  <Override PartName="/ppt/media/image22.jpg" ContentType="image/jpg"/>
  <Override PartName="/ppt/media/image23.jpg" ContentType="image/jpg"/>
  <Override PartName="/ppt/media/image27.jpg" ContentType="image/jpg"/>
  <Override PartName="/ppt/media/image28.jpg" ContentType="image/jpg"/>
  <Override PartName="/ppt/media/image29.jpg" ContentType="image/jpg"/>
  <Override PartName="/ppt/media/image30.jpg" ContentType="image/jpg"/>
  <Override PartName="/ppt/media/image31.jpg" ContentType="image/jpg"/>
  <Override PartName="/ppt/media/image43.jpg" ContentType="image/jpg"/>
  <Override PartName="/ppt/media/image44.jpg" ContentType="image/jpg"/>
  <Override PartName="/ppt/media/image48.jpg" ContentType="image/jpg"/>
  <Override PartName="/ppt/media/image49.jpg" ContentType="image/jpg"/>
  <Override PartName="/ppt/media/image57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8" r:id="rId2"/>
  </p:sldMasterIdLst>
  <p:sldIdLst>
    <p:sldId id="414" r:id="rId3"/>
    <p:sldId id="346" r:id="rId4"/>
    <p:sldId id="305" r:id="rId5"/>
    <p:sldId id="415" r:id="rId6"/>
    <p:sldId id="304" r:id="rId7"/>
    <p:sldId id="310" r:id="rId8"/>
    <p:sldId id="352" r:id="rId9"/>
    <p:sldId id="410" r:id="rId10"/>
    <p:sldId id="353" r:id="rId11"/>
    <p:sldId id="409" r:id="rId12"/>
    <p:sldId id="419" r:id="rId13"/>
    <p:sldId id="311" r:id="rId14"/>
    <p:sldId id="365" r:id="rId15"/>
    <p:sldId id="367" r:id="rId16"/>
    <p:sldId id="411" r:id="rId17"/>
    <p:sldId id="417" r:id="rId18"/>
    <p:sldId id="314" r:id="rId19"/>
    <p:sldId id="368" r:id="rId20"/>
    <p:sldId id="371" r:id="rId21"/>
    <p:sldId id="313" r:id="rId22"/>
    <p:sldId id="372" r:id="rId23"/>
    <p:sldId id="374" r:id="rId24"/>
    <p:sldId id="391" r:id="rId25"/>
    <p:sldId id="312" r:id="rId26"/>
    <p:sldId id="376" r:id="rId27"/>
    <p:sldId id="386" r:id="rId28"/>
    <p:sldId id="389" r:id="rId29"/>
    <p:sldId id="392" r:id="rId30"/>
    <p:sldId id="317" r:id="rId31"/>
    <p:sldId id="404" r:id="rId32"/>
    <p:sldId id="316" r:id="rId33"/>
    <p:sldId id="400" r:id="rId34"/>
    <p:sldId id="403" r:id="rId35"/>
    <p:sldId id="397" r:id="rId36"/>
    <p:sldId id="395" r:id="rId37"/>
    <p:sldId id="407" r:id="rId38"/>
    <p:sldId id="315" r:id="rId39"/>
    <p:sldId id="32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B7735-56F2-4688-8268-7FB23F54B1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30154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384C4-35CC-44DA-9C23-66CE716691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149755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5753B-F2B2-4840-9868-1D0DE3BEA1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93528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8B7735-56F2-4688-8268-7FB23F54B1F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53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7B95B7-FE79-425C-81A4-2DEEB0DDE69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16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C708FE-4024-4472-9EFC-AB699D28038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58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67814-B258-4D62-960E-9C2877ED68B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487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D55D3-1501-4A88-8DAE-CB227C3E25D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260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D6B93B-13AC-4227-9422-B24E51DB7CB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94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0B9C4-3FEF-47D3-9B42-282CAA15A32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471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2CDF30-AF5B-4B0A-9E54-B7A116D2FDF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47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B95B7-FE79-425C-81A4-2DEEB0DDE6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8586"/>
      </p:ext>
    </p:extLst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894F6-E17D-4ABF-9A7E-B4C2FCEE61C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85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3384C4-35CC-44DA-9C23-66CE716691E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18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A5753B-F2B2-4840-9868-1D0DE3BEA14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182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 u="heavy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52491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9504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708FE-4024-4472-9EFC-AB699D2803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55321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67814-B258-4D62-960E-9C2877ED68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734552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D55D3-1501-4A88-8DAE-CB227C3E25D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31314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6B93B-13AC-4227-9422-B24E51DB7C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368237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0B9C4-3FEF-47D3-9B42-282CAA15A3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97018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CDF30-AF5B-4B0A-9E54-B7A116D2FD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494341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894F6-E17D-4ABF-9A7E-B4C2FCEE61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10985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2B5E9-5337-4211-9D40-ABEDB588BF6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63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2B5E9-5337-4211-9D40-ABEDB588BF6A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2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1" r:id="rId12"/>
    <p:sldLayoutId id="214748371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jp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jp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jp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18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microsoft.com/office/2007/relationships/media" Target="../media/media4.mp3"/><Relationship Id="rId7" Type="http://schemas.openxmlformats.org/officeDocument/2006/relationships/image" Target="../media/image2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4.mp3"/><Relationship Id="rId7" Type="http://schemas.openxmlformats.org/officeDocument/2006/relationships/image" Target="../media/image33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8.xml"/><Relationship Id="rId4" Type="http://schemas.openxmlformats.org/officeDocument/2006/relationships/audio" Target="../media/media4.mp3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microsoft.com/office/2007/relationships/media" Target="../media/media4.mp3"/><Relationship Id="rId7" Type="http://schemas.openxmlformats.org/officeDocument/2006/relationships/image" Target="../media/image43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45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6.jp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8.png"/><Relationship Id="rId3" Type="http://schemas.microsoft.com/office/2007/relationships/media" Target="../media/media4.mp3"/><Relationship Id="rId7" Type="http://schemas.openxmlformats.org/officeDocument/2006/relationships/image" Target="../media/image53.png"/><Relationship Id="rId12" Type="http://schemas.openxmlformats.org/officeDocument/2006/relationships/image" Target="../media/image49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11" Type="http://schemas.openxmlformats.org/officeDocument/2006/relationships/image" Target="../media/image57.jp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56.png"/><Relationship Id="rId4" Type="http://schemas.openxmlformats.org/officeDocument/2006/relationships/audio" Target="../media/media4.mp3"/><Relationship Id="rId9" Type="http://schemas.openxmlformats.org/officeDocument/2006/relationships/image" Target="../media/image55.png"/><Relationship Id="rId1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microsoft.com/office/2007/relationships/media" Target="../media/media4.mp3"/><Relationship Id="rId7" Type="http://schemas.openxmlformats.org/officeDocument/2006/relationships/image" Target="../media/image6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jpg"/><Relationship Id="rId5" Type="http://schemas.openxmlformats.org/officeDocument/2006/relationships/slideLayout" Target="../slideLayouts/slideLayout17.xml"/><Relationship Id="rId4" Type="http://schemas.openxmlformats.org/officeDocument/2006/relationships/audio" Target="../media/media4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0" b="46850"/>
          <a:stretch/>
        </p:blipFill>
        <p:spPr>
          <a:xfrm>
            <a:off x="1259632" y="404664"/>
            <a:ext cx="7051807" cy="57344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002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</a:t>
            </a:r>
            <a:b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</a:t>
            </a:r>
            <a:b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          </a:t>
            </a:r>
            <a:b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        </a:t>
            </a:r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Интеллектуальная игра</a:t>
            </a:r>
            <a:b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                 </a:t>
            </a:r>
            <a: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Что? </a:t>
            </a:r>
            <a:b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                Где?  </a:t>
            </a:r>
            <a:b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                           Когда?</a:t>
            </a:r>
            <a:endParaRPr lang="ru-RU" sz="3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2"/>
          <a:stretch/>
        </p:blipFill>
        <p:spPr>
          <a:xfrm>
            <a:off x="89756" y="110263"/>
            <a:ext cx="8964488" cy="663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3088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6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7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15399">
            <a:off x="335791" y="636012"/>
            <a:ext cx="4727999" cy="1839867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2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1126" y="1569513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0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576064"/>
          </a:xfrm>
        </p:spPr>
        <p:txBody>
          <a:bodyPr>
            <a:noAutofit/>
          </a:bodyPr>
          <a:lstStyle/>
          <a:p>
            <a:pPr algn="ctr"/>
            <a:r>
              <a:rPr lang="ru-RU" sz="4400" b="1" u="sng" dirty="0" smtClean="0">
                <a:latin typeface="Calibri" panose="020F0502020204030204" pitchFamily="34" charset="0"/>
              </a:rPr>
              <a:t>Вопрос</a:t>
            </a:r>
            <a:r>
              <a:rPr lang="ru-RU" sz="4400" b="1" u="sng" spc="-5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</a:t>
            </a:r>
            <a:r>
              <a:rPr lang="ru-RU" sz="4400" b="1" u="sng" spc="-40" dirty="0" smtClean="0">
                <a:latin typeface="Calibri" panose="020F0502020204030204" pitchFamily="34" charset="0"/>
              </a:rPr>
              <a:t> </a:t>
            </a:r>
            <a:r>
              <a:rPr lang="ru-RU" sz="4400" b="1" u="sng" dirty="0" smtClean="0">
                <a:latin typeface="Calibri" panose="020F0502020204030204" pitchFamily="34" charset="0"/>
              </a:rPr>
              <a:t>2</a:t>
            </a:r>
            <a:endParaRPr lang="ru-RU" sz="4400" b="1" u="sng" dirty="0"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99"/>
          <a:stretch/>
        </p:blipFill>
        <p:spPr>
          <a:xfrm>
            <a:off x="0" y="1417637"/>
            <a:ext cx="9143999" cy="51141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9" t="8857" r="1179" b="75200"/>
          <a:stretch/>
        </p:blipFill>
        <p:spPr>
          <a:xfrm>
            <a:off x="5758" y="755624"/>
            <a:ext cx="9138242" cy="8011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99"/>
          <a:stretch/>
        </p:blipFill>
        <p:spPr>
          <a:xfrm>
            <a:off x="0" y="1542959"/>
            <a:ext cx="9143999" cy="511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99"/>
          <a:stretch/>
        </p:blipFill>
        <p:spPr>
          <a:xfrm>
            <a:off x="0" y="764704"/>
            <a:ext cx="9143999" cy="523154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3999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/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                            </a:t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4900" b="1" u="sng" dirty="0" smtClean="0">
                <a:latin typeface="Calibri" panose="020F0502020204030204" pitchFamily="34" charset="0"/>
              </a:rPr>
              <a:t>Ответ №2</a:t>
            </a: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/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/>
            </a:r>
            <a:br>
              <a:rPr lang="ru-RU" sz="5400" dirty="0" smtClean="0">
                <a:solidFill>
                  <a:schemeClr val="tx1"/>
                </a:solidFill>
              </a:rPr>
            </a:br>
            <a:r>
              <a:rPr lang="ru-RU" sz="5400" dirty="0">
                <a:solidFill>
                  <a:schemeClr val="tx1"/>
                </a:solidFill>
              </a:rPr>
              <a:t/>
            </a:r>
            <a:br>
              <a:rPr lang="ru-RU" sz="5400" dirty="0">
                <a:solidFill>
                  <a:schemeClr val="tx1"/>
                </a:solidFill>
              </a:rPr>
            </a:br>
            <a:r>
              <a:rPr lang="ru-RU" sz="5400" dirty="0" smtClean="0">
                <a:solidFill>
                  <a:schemeClr val="tx1"/>
                </a:solidFill>
              </a:rPr>
              <a:t>                     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>                                     </a:t>
            </a:r>
            <a:r>
              <a:rPr lang="ru-RU" sz="5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2   +  3  =   5</a:t>
            </a:r>
            <a:br>
              <a:rPr lang="ru-RU" sz="5400" b="1" dirty="0" smtClean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ru-RU" sz="5400" b="1" dirty="0">
                <a:solidFill>
                  <a:schemeClr val="tx1"/>
                </a:solidFill>
                <a:latin typeface="Calibri" panose="020F0502020204030204" pitchFamily="34" charset="0"/>
              </a:rPr>
              <a:t/>
            </a:r>
            <a:br>
              <a:rPr lang="ru-RU" sz="5400" b="1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endParaRPr lang="ru-RU" sz="5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152400" y="427038"/>
            <a:ext cx="3267472" cy="104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 smtClean="0">
              <a:solidFill>
                <a:schemeClr val="tx1"/>
              </a:solidFill>
            </a:endParaRPr>
          </a:p>
          <a:p>
            <a:r>
              <a:rPr lang="ru-RU" sz="5400" b="1" kern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5  -  3  =  2</a:t>
            </a:r>
          </a:p>
          <a:p>
            <a:endParaRPr lang="ru-RU" sz="5400" kern="0" dirty="0">
              <a:solidFill>
                <a:schemeClr val="tx1"/>
              </a:solidFill>
            </a:endParaRPr>
          </a:p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73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92696"/>
            <a:ext cx="4392488" cy="49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59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628650" y="378943"/>
            <a:ext cx="3267472" cy="104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 smtClean="0">
              <a:solidFill>
                <a:schemeClr val="tx1"/>
              </a:solidFill>
            </a:endParaRPr>
          </a:p>
          <a:p>
            <a:endParaRPr lang="ru-RU" sz="5400" kern="0" dirty="0">
              <a:solidFill>
                <a:schemeClr val="tx1"/>
              </a:solidFill>
            </a:endParaRPr>
          </a:p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764704"/>
          </a:xfrm>
        </p:spPr>
        <p:txBody>
          <a:bodyPr>
            <a:normAutofit fontScale="90000"/>
          </a:bodyPr>
          <a:lstStyle/>
          <a:p>
            <a:pPr marL="12700" algn="ctr">
              <a:lnSpc>
                <a:spcPct val="100000"/>
              </a:lnSpc>
              <a:spcBef>
                <a:spcPts val="715"/>
              </a:spcBef>
            </a:pPr>
            <a:r>
              <a:rPr lang="ru-RU" sz="4900" b="1" u="sng" dirty="0" smtClean="0">
                <a:latin typeface="Calibri" panose="020F0502020204030204" pitchFamily="34" charset="0"/>
              </a:rPr>
              <a:t>Ответ </a:t>
            </a:r>
            <a:r>
              <a:rPr lang="ru-RU" sz="4900" b="1" u="sng" dirty="0">
                <a:latin typeface="Calibri" panose="020F0502020204030204" pitchFamily="34" charset="0"/>
              </a:rPr>
              <a:t>№</a:t>
            </a:r>
            <a:r>
              <a:rPr lang="ru-RU" sz="4900" b="1" u="sng" dirty="0" smtClean="0">
                <a:latin typeface="Calibri" panose="020F0502020204030204" pitchFamily="34" charset="0"/>
              </a:rPr>
              <a:t>2</a:t>
            </a:r>
            <a:endParaRPr lang="ru-RU" sz="4900" b="1" dirty="0">
              <a:latin typeface="Calibri" panose="020F05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3" b="3981"/>
          <a:stretch/>
        </p:blipFill>
        <p:spPr>
          <a:xfrm>
            <a:off x="1900982" y="692696"/>
            <a:ext cx="5400601" cy="5705153"/>
          </a:xfrm>
          <a:prstGeom prst="rect">
            <a:avLst/>
          </a:prstGeom>
        </p:spPr>
      </p:pic>
      <p:sp>
        <p:nvSpPr>
          <p:cNvPr id="11" name="Стрелка углом 10"/>
          <p:cNvSpPr/>
          <p:nvPr/>
        </p:nvSpPr>
        <p:spPr>
          <a:xfrm rot="21140413">
            <a:off x="3198284" y="4441269"/>
            <a:ext cx="3416312" cy="158925"/>
          </a:xfrm>
          <a:prstGeom prst="bentArrow">
            <a:avLst>
              <a:gd name="adj1" fmla="val 38056"/>
              <a:gd name="adj2" fmla="val 26561"/>
              <a:gd name="adj3" fmla="val 25000"/>
              <a:gd name="adj4" fmla="val 4375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8652824">
            <a:off x="4205355" y="4147501"/>
            <a:ext cx="110616" cy="80526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652824">
            <a:off x="5665010" y="4090684"/>
            <a:ext cx="97994" cy="805265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3356992"/>
            <a:ext cx="10373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kern="0" dirty="0" smtClean="0">
              <a:latin typeface="Calibri" panose="020F0502020204030204" pitchFamily="34" charset="0"/>
            </a:endParaRPr>
          </a:p>
          <a:p>
            <a:endParaRPr lang="ru-RU" b="1" kern="0" dirty="0">
              <a:latin typeface="Calibri" panose="020F0502020204030204" pitchFamily="34" charset="0"/>
            </a:endParaRPr>
          </a:p>
          <a:p>
            <a:r>
              <a:rPr lang="ru-RU" kern="0" dirty="0" smtClean="0">
                <a:latin typeface="Calibri" panose="020F0502020204030204" pitchFamily="34" charset="0"/>
              </a:rPr>
              <a:t>2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62236" y="3645024"/>
            <a:ext cx="257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0" dirty="0" smtClean="0">
                <a:latin typeface="Calibri" panose="020F0502020204030204" pitchFamily="34" charset="0"/>
              </a:rPr>
              <a:t>              </a:t>
            </a:r>
            <a:r>
              <a:rPr lang="ru-RU" kern="0" dirty="0" smtClean="0">
                <a:latin typeface="Calibri" panose="020F0502020204030204" pitchFamily="34" charset="0"/>
              </a:rPr>
              <a:t>3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34156" y="3645024"/>
            <a:ext cx="275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kern="0" dirty="0" smtClean="0">
              <a:latin typeface="Calibri" panose="020F0502020204030204" pitchFamily="34" charset="0"/>
            </a:endParaRPr>
          </a:p>
          <a:p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38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15399">
            <a:off x="407800" y="687957"/>
            <a:ext cx="4727999" cy="1839867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3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8178" y="1737172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6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6458" y="97076"/>
            <a:ext cx="7808891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0" algn="ctr">
              <a:lnSpc>
                <a:spcPct val="100000"/>
              </a:lnSpc>
              <a:spcBef>
                <a:spcPts val="105"/>
              </a:spcBef>
            </a:pPr>
            <a:r>
              <a:rPr u="sng" dirty="0"/>
              <a:t>Вопрос</a:t>
            </a:r>
            <a:r>
              <a:rPr u="sng" spc="-50" dirty="0"/>
              <a:t> </a:t>
            </a:r>
            <a:r>
              <a:rPr u="sng" spc="5" dirty="0"/>
              <a:t>№</a:t>
            </a:r>
            <a:r>
              <a:rPr u="sng" spc="-40" dirty="0"/>
              <a:t> </a:t>
            </a:r>
            <a:r>
              <a:rPr lang="ru-RU" u="sng" dirty="0" smtClean="0"/>
              <a:t>4</a:t>
            </a:r>
            <a:br>
              <a:rPr lang="ru-RU" u="sng" dirty="0" smtClean="0"/>
            </a:br>
            <a:r>
              <a:rPr lang="ru-RU" u="none" dirty="0" smtClean="0"/>
              <a:t>«Разгадай ребус»</a:t>
            </a:r>
            <a:endParaRPr u="none" dirty="0"/>
          </a:p>
        </p:txBody>
      </p:sp>
      <p:grpSp>
        <p:nvGrpSpPr>
          <p:cNvPr id="11" name="object 3"/>
          <p:cNvGrpSpPr/>
          <p:nvPr/>
        </p:nvGrpSpPr>
        <p:grpSpPr>
          <a:xfrm>
            <a:off x="271652" y="2157591"/>
            <a:ext cx="8501380" cy="2092960"/>
            <a:chOff x="469849" y="2111248"/>
            <a:chExt cx="8501380" cy="2092960"/>
          </a:xfrm>
        </p:grpSpPr>
        <p:pic>
          <p:nvPicPr>
            <p:cNvPr id="12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57399" y="2585593"/>
              <a:ext cx="1088605" cy="1331975"/>
            </a:xfrm>
            <a:prstGeom prst="rect">
              <a:avLst/>
            </a:prstGeom>
          </p:spPr>
        </p:pic>
        <p:pic>
          <p:nvPicPr>
            <p:cNvPr id="13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5837" y="2419477"/>
              <a:ext cx="1166469" cy="1475994"/>
            </a:xfrm>
            <a:prstGeom prst="rect">
              <a:avLst/>
            </a:prstGeom>
          </p:spPr>
        </p:pic>
        <p:pic>
          <p:nvPicPr>
            <p:cNvPr id="14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71999" y="2617470"/>
              <a:ext cx="1376045" cy="1240991"/>
            </a:xfrm>
            <a:prstGeom prst="rect">
              <a:avLst/>
            </a:prstGeom>
          </p:spPr>
        </p:pic>
        <p:sp>
          <p:nvSpPr>
            <p:cNvPr id="15" name="object 7"/>
            <p:cNvSpPr/>
            <p:nvPr/>
          </p:nvSpPr>
          <p:spPr>
            <a:xfrm>
              <a:off x="507949" y="2149348"/>
              <a:ext cx="8425180" cy="2016760"/>
            </a:xfrm>
            <a:custGeom>
              <a:avLst/>
              <a:gdLst/>
              <a:ahLst/>
              <a:cxnLst/>
              <a:rect l="l" t="t" r="r" b="b"/>
              <a:pathLst>
                <a:path w="8425180" h="2016760">
                  <a:moveTo>
                    <a:pt x="0" y="2016252"/>
                  </a:moveTo>
                  <a:lnTo>
                    <a:pt x="8424926" y="2016252"/>
                  </a:lnTo>
                  <a:lnTo>
                    <a:pt x="8424926" y="0"/>
                  </a:lnTo>
                  <a:lnTo>
                    <a:pt x="0" y="0"/>
                  </a:lnTo>
                  <a:lnTo>
                    <a:pt x="0" y="2016252"/>
                  </a:lnTo>
                  <a:close/>
                </a:path>
              </a:pathLst>
            </a:custGeom>
            <a:ln w="762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55665" y="2623328"/>
              <a:ext cx="918261" cy="1161486"/>
            </a:xfrm>
            <a:prstGeom prst="rect">
              <a:avLst/>
            </a:prstGeom>
          </p:spPr>
        </p:pic>
        <p:pic>
          <p:nvPicPr>
            <p:cNvPr id="17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48297" y="2808100"/>
              <a:ext cx="1824735" cy="932253"/>
            </a:xfrm>
            <a:prstGeom prst="rect">
              <a:avLst/>
            </a:prstGeom>
          </p:spPr>
        </p:pic>
        <p:pic>
          <p:nvPicPr>
            <p:cNvPr id="18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6459" y="2639559"/>
              <a:ext cx="1302899" cy="120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490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628650" y="378943"/>
            <a:ext cx="3267472" cy="104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 smtClean="0">
              <a:solidFill>
                <a:schemeClr val="tx1"/>
              </a:solidFill>
            </a:endParaRPr>
          </a:p>
          <a:p>
            <a:endParaRPr lang="ru-RU" sz="5400" kern="0" dirty="0">
              <a:solidFill>
                <a:schemeClr val="tx1"/>
              </a:solidFill>
            </a:endParaRPr>
          </a:p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2700" algn="ctr">
              <a:lnSpc>
                <a:spcPct val="100000"/>
              </a:lnSpc>
              <a:spcBef>
                <a:spcPts val="715"/>
              </a:spcBef>
            </a:pPr>
            <a:r>
              <a:rPr lang="ru-RU" sz="4900" b="1" u="sng" spc="-5" dirty="0">
                <a:latin typeface="Calibri" panose="020F0502020204030204" pitchFamily="34" charset="0"/>
              </a:rPr>
              <a:t>Ответ</a:t>
            </a:r>
            <a:r>
              <a:rPr lang="ru-RU" sz="4900" b="1" u="sng" spc="-60" dirty="0">
                <a:latin typeface="Calibri" panose="020F0502020204030204" pitchFamily="34" charset="0"/>
              </a:rPr>
              <a:t> </a:t>
            </a:r>
            <a:r>
              <a:rPr lang="ru-RU" sz="4900" b="1" u="sng" spc="5" dirty="0">
                <a:latin typeface="Calibri" panose="020F0502020204030204" pitchFamily="34" charset="0"/>
              </a:rPr>
              <a:t>№</a:t>
            </a:r>
            <a:r>
              <a:rPr lang="ru-RU" sz="4900" b="1" u="sng" spc="-20" dirty="0">
                <a:latin typeface="Calibri" panose="020F0502020204030204" pitchFamily="34" charset="0"/>
              </a:rPr>
              <a:t> </a:t>
            </a:r>
            <a:r>
              <a:rPr lang="ru-RU" sz="4900" b="1" u="sng" dirty="0" smtClean="0">
                <a:latin typeface="Calibri" panose="020F0502020204030204" pitchFamily="34" charset="0"/>
              </a:rPr>
              <a:t>4</a:t>
            </a:r>
            <a:r>
              <a:rPr lang="ru-RU" sz="4900" b="1" u="sng" dirty="0">
                <a:latin typeface="Calibri" panose="020F0502020204030204" pitchFamily="34" charset="0"/>
              </a:rPr>
              <a:t/>
            </a:r>
            <a:br>
              <a:rPr lang="ru-RU" sz="4900" b="1" u="sng" dirty="0">
                <a:latin typeface="Calibri" panose="020F0502020204030204" pitchFamily="34" charset="0"/>
              </a:rPr>
            </a:br>
            <a:r>
              <a:rPr lang="ru-RU" sz="4900" b="1" spc="-375" dirty="0" smtClean="0">
                <a:latin typeface="Calibri" panose="020F0502020204030204" pitchFamily="34" charset="0"/>
              </a:rPr>
              <a:t>РАДУГА</a:t>
            </a:r>
            <a:endParaRPr lang="ru-RU" sz="4900" b="1" dirty="0">
              <a:latin typeface="Calibri" panose="020F0502020204030204" pitchFamily="34" charset="0"/>
            </a:endParaRPr>
          </a:p>
        </p:txBody>
      </p:sp>
      <p:pic>
        <p:nvPicPr>
          <p:cNvPr id="10" name="object 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71600" y="1692276"/>
            <a:ext cx="6984776" cy="42892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27306"/>
            <a:ext cx="7670940" cy="431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dribbble.com/users/633652/screenshots/5093808/envelop_v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55"/>
            <a:ext cx="9144000" cy="686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исьмо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53.6343"/>
                  <p14:fade in="10" out="28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380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688481">
            <a:off x="337970" y="703979"/>
            <a:ext cx="4727999" cy="1839867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4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877272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6905" y="1623912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4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3568" y="236461"/>
            <a:ext cx="8064896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0" algn="ctr">
              <a:lnSpc>
                <a:spcPct val="100000"/>
              </a:lnSpc>
              <a:spcBef>
                <a:spcPts val="105"/>
              </a:spcBef>
            </a:pPr>
            <a:r>
              <a:rPr lang="ru-RU" sz="4400" b="1" u="sng" dirty="0" smtClean="0">
                <a:latin typeface="Calibri" panose="020F0502020204030204" pitchFamily="34" charset="0"/>
              </a:rPr>
              <a:t>Вопрос</a:t>
            </a:r>
            <a:r>
              <a:rPr lang="ru-RU" sz="4400" b="1" u="sng" spc="-5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№4</a:t>
            </a:r>
            <a:endParaRPr sz="4400" b="1" u="sng" dirty="0">
              <a:latin typeface="Calibri" panose="020F050202020403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527426" y="5418937"/>
            <a:ext cx="2580005" cy="1260475"/>
            <a:chOff x="2527426" y="5418937"/>
            <a:chExt cx="2580005" cy="12604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51909" y="5598947"/>
              <a:ext cx="1255420" cy="107999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27426" y="5418937"/>
              <a:ext cx="1317244" cy="1260005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5708" y="5508955"/>
            <a:ext cx="735739" cy="106753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17106" y="5184940"/>
            <a:ext cx="982472" cy="126000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28959" y="5673789"/>
            <a:ext cx="729471" cy="729471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385824" y="1355471"/>
            <a:ext cx="1400175" cy="510540"/>
            <a:chOff x="1385824" y="1355471"/>
            <a:chExt cx="1400175" cy="510540"/>
          </a:xfrm>
        </p:grpSpPr>
        <p:sp>
          <p:nvSpPr>
            <p:cNvPr id="10" name="object 10"/>
            <p:cNvSpPr/>
            <p:nvPr/>
          </p:nvSpPr>
          <p:spPr>
            <a:xfrm>
              <a:off x="1398524" y="1368171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1132077" y="0"/>
                  </a:moveTo>
                  <a:lnTo>
                    <a:pt x="0" y="0"/>
                  </a:lnTo>
                  <a:lnTo>
                    <a:pt x="0" y="484631"/>
                  </a:lnTo>
                  <a:lnTo>
                    <a:pt x="1132077" y="484631"/>
                  </a:lnTo>
                  <a:lnTo>
                    <a:pt x="1374394" y="242315"/>
                  </a:lnTo>
                  <a:lnTo>
                    <a:pt x="1132077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398524" y="1368171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0" y="0"/>
                  </a:moveTo>
                  <a:lnTo>
                    <a:pt x="1132077" y="0"/>
                  </a:lnTo>
                  <a:lnTo>
                    <a:pt x="1374394" y="242315"/>
                  </a:lnTo>
                  <a:lnTo>
                    <a:pt x="1132077" y="484631"/>
                  </a:lnTo>
                  <a:lnTo>
                    <a:pt x="0" y="484631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590547" y="1294891"/>
            <a:ext cx="869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latin typeface="Calibri"/>
                <a:cs typeface="Calibri"/>
              </a:rPr>
              <a:t>КНИ</a:t>
            </a:r>
            <a:endParaRPr sz="3600" dirty="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562600" y="3200526"/>
            <a:ext cx="1507490" cy="510540"/>
            <a:chOff x="5562600" y="3200526"/>
            <a:chExt cx="1507490" cy="510540"/>
          </a:xfrm>
        </p:grpSpPr>
        <p:sp>
          <p:nvSpPr>
            <p:cNvPr id="14" name="object 14"/>
            <p:cNvSpPr/>
            <p:nvPr/>
          </p:nvSpPr>
          <p:spPr>
            <a:xfrm>
              <a:off x="5575300" y="3213226"/>
              <a:ext cx="1482090" cy="485140"/>
            </a:xfrm>
            <a:custGeom>
              <a:avLst/>
              <a:gdLst/>
              <a:ahLst/>
              <a:cxnLst/>
              <a:rect l="l" t="t" r="r" b="b"/>
              <a:pathLst>
                <a:path w="1482090" h="485139">
                  <a:moveTo>
                    <a:pt x="1239647" y="0"/>
                  </a:moveTo>
                  <a:lnTo>
                    <a:pt x="0" y="0"/>
                  </a:lnTo>
                  <a:lnTo>
                    <a:pt x="242315" y="242315"/>
                  </a:lnTo>
                  <a:lnTo>
                    <a:pt x="0" y="484631"/>
                  </a:lnTo>
                  <a:lnTo>
                    <a:pt x="1239647" y="484631"/>
                  </a:lnTo>
                  <a:lnTo>
                    <a:pt x="1481963" y="242315"/>
                  </a:lnTo>
                  <a:lnTo>
                    <a:pt x="1239647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75300" y="3213226"/>
              <a:ext cx="1482090" cy="485140"/>
            </a:xfrm>
            <a:custGeom>
              <a:avLst/>
              <a:gdLst/>
              <a:ahLst/>
              <a:cxnLst/>
              <a:rect l="l" t="t" r="r" b="b"/>
              <a:pathLst>
                <a:path w="1482090" h="485139">
                  <a:moveTo>
                    <a:pt x="0" y="0"/>
                  </a:moveTo>
                  <a:lnTo>
                    <a:pt x="1239647" y="0"/>
                  </a:lnTo>
                  <a:lnTo>
                    <a:pt x="1481963" y="242315"/>
                  </a:lnTo>
                  <a:lnTo>
                    <a:pt x="1239647" y="484631"/>
                  </a:lnTo>
                  <a:lnTo>
                    <a:pt x="0" y="484631"/>
                  </a:lnTo>
                  <a:lnTo>
                    <a:pt x="242315" y="242315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2071623" y="2410079"/>
            <a:ext cx="1400175" cy="510540"/>
            <a:chOff x="2071623" y="2410079"/>
            <a:chExt cx="1400175" cy="510540"/>
          </a:xfrm>
        </p:grpSpPr>
        <p:sp>
          <p:nvSpPr>
            <p:cNvPr id="17" name="object 17"/>
            <p:cNvSpPr/>
            <p:nvPr/>
          </p:nvSpPr>
          <p:spPr>
            <a:xfrm>
              <a:off x="2084323" y="2422779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1132077" y="0"/>
                  </a:moveTo>
                  <a:lnTo>
                    <a:pt x="0" y="0"/>
                  </a:lnTo>
                  <a:lnTo>
                    <a:pt x="0" y="484632"/>
                  </a:lnTo>
                  <a:lnTo>
                    <a:pt x="1132077" y="484632"/>
                  </a:lnTo>
                  <a:lnTo>
                    <a:pt x="1374393" y="242316"/>
                  </a:lnTo>
                  <a:lnTo>
                    <a:pt x="1132077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084323" y="2422779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0" y="0"/>
                  </a:moveTo>
                  <a:lnTo>
                    <a:pt x="1132077" y="0"/>
                  </a:lnTo>
                  <a:lnTo>
                    <a:pt x="1374393" y="242316"/>
                  </a:lnTo>
                  <a:lnTo>
                    <a:pt x="1132077" y="484632"/>
                  </a:lnTo>
                  <a:lnTo>
                    <a:pt x="0" y="484632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2847848" y="3776598"/>
            <a:ext cx="1400175" cy="510540"/>
            <a:chOff x="2847848" y="3776598"/>
            <a:chExt cx="1400175" cy="510540"/>
          </a:xfrm>
        </p:grpSpPr>
        <p:sp>
          <p:nvSpPr>
            <p:cNvPr id="20" name="object 20"/>
            <p:cNvSpPr/>
            <p:nvPr/>
          </p:nvSpPr>
          <p:spPr>
            <a:xfrm>
              <a:off x="2860548" y="3789298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1132077" y="0"/>
                  </a:moveTo>
                  <a:lnTo>
                    <a:pt x="0" y="0"/>
                  </a:lnTo>
                  <a:lnTo>
                    <a:pt x="0" y="484631"/>
                  </a:lnTo>
                  <a:lnTo>
                    <a:pt x="1132077" y="484631"/>
                  </a:lnTo>
                  <a:lnTo>
                    <a:pt x="1374393" y="242315"/>
                  </a:lnTo>
                  <a:lnTo>
                    <a:pt x="1132077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60548" y="3789298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0" y="0"/>
                  </a:moveTo>
                  <a:lnTo>
                    <a:pt x="1132077" y="0"/>
                  </a:lnTo>
                  <a:lnTo>
                    <a:pt x="1374393" y="242315"/>
                  </a:lnTo>
                  <a:lnTo>
                    <a:pt x="1132077" y="484631"/>
                  </a:lnTo>
                  <a:lnTo>
                    <a:pt x="0" y="484631"/>
                  </a:lnTo>
                  <a:lnTo>
                    <a:pt x="0" y="0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099942" y="3716528"/>
            <a:ext cx="7753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20" dirty="0">
                <a:latin typeface="Calibri"/>
                <a:cs typeface="Calibri"/>
              </a:rPr>
              <a:t>РУ</a:t>
            </a:r>
            <a:r>
              <a:rPr sz="3600" b="1" dirty="0">
                <a:latin typeface="Calibri"/>
                <a:cs typeface="Calibri"/>
              </a:rPr>
              <a:t>Ч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395222" y="4673600"/>
            <a:ext cx="1400175" cy="510540"/>
            <a:chOff x="1395222" y="4673600"/>
            <a:chExt cx="1400175" cy="510540"/>
          </a:xfrm>
        </p:grpSpPr>
        <p:sp>
          <p:nvSpPr>
            <p:cNvPr id="24" name="object 24"/>
            <p:cNvSpPr/>
            <p:nvPr/>
          </p:nvSpPr>
          <p:spPr>
            <a:xfrm>
              <a:off x="1407922" y="4686300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1132078" y="0"/>
                  </a:moveTo>
                  <a:lnTo>
                    <a:pt x="0" y="0"/>
                  </a:lnTo>
                  <a:lnTo>
                    <a:pt x="0" y="484631"/>
                  </a:lnTo>
                  <a:lnTo>
                    <a:pt x="1132078" y="484631"/>
                  </a:lnTo>
                  <a:lnTo>
                    <a:pt x="1374394" y="242316"/>
                  </a:lnTo>
                  <a:lnTo>
                    <a:pt x="1132078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407922" y="4686300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0" y="0"/>
                  </a:moveTo>
                  <a:lnTo>
                    <a:pt x="1132078" y="0"/>
                  </a:lnTo>
                  <a:lnTo>
                    <a:pt x="1374394" y="242316"/>
                  </a:lnTo>
                  <a:lnTo>
                    <a:pt x="1132078" y="484631"/>
                  </a:lnTo>
                  <a:lnTo>
                    <a:pt x="0" y="484631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683766" y="4613605"/>
            <a:ext cx="6997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Calibri"/>
                <a:cs typeface="Calibri"/>
              </a:rPr>
              <a:t>Т</a:t>
            </a:r>
            <a:r>
              <a:rPr sz="3600" b="1" spc="-15" dirty="0">
                <a:latin typeface="Calibri"/>
                <a:cs typeface="Calibri"/>
              </a:rPr>
              <a:t>Е</a:t>
            </a:r>
            <a:r>
              <a:rPr sz="3600" b="1" dirty="0">
                <a:latin typeface="Calibri"/>
                <a:cs typeface="Calibri"/>
              </a:rPr>
              <a:t>Т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174927" y="3200526"/>
            <a:ext cx="1400175" cy="510540"/>
            <a:chOff x="1174927" y="3200526"/>
            <a:chExt cx="1400175" cy="510540"/>
          </a:xfrm>
        </p:grpSpPr>
        <p:sp>
          <p:nvSpPr>
            <p:cNvPr id="28" name="object 28"/>
            <p:cNvSpPr/>
            <p:nvPr/>
          </p:nvSpPr>
          <p:spPr>
            <a:xfrm>
              <a:off x="1187627" y="3213226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1132027" y="0"/>
                  </a:moveTo>
                  <a:lnTo>
                    <a:pt x="0" y="0"/>
                  </a:lnTo>
                  <a:lnTo>
                    <a:pt x="0" y="484631"/>
                  </a:lnTo>
                  <a:lnTo>
                    <a:pt x="1132027" y="484631"/>
                  </a:lnTo>
                  <a:lnTo>
                    <a:pt x="1374343" y="242315"/>
                  </a:lnTo>
                  <a:lnTo>
                    <a:pt x="1132027" y="0"/>
                  </a:lnTo>
                  <a:close/>
                </a:path>
              </a:pathLst>
            </a:custGeom>
            <a:solidFill>
              <a:srgbClr val="D6E3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187627" y="3213226"/>
              <a:ext cx="1374775" cy="485140"/>
            </a:xfrm>
            <a:custGeom>
              <a:avLst/>
              <a:gdLst/>
              <a:ahLst/>
              <a:cxnLst/>
              <a:rect l="l" t="t" r="r" b="b"/>
              <a:pathLst>
                <a:path w="1374775" h="485139">
                  <a:moveTo>
                    <a:pt x="0" y="0"/>
                  </a:moveTo>
                  <a:lnTo>
                    <a:pt x="1132027" y="0"/>
                  </a:lnTo>
                  <a:lnTo>
                    <a:pt x="1374343" y="242315"/>
                  </a:lnTo>
                  <a:lnTo>
                    <a:pt x="1132027" y="484631"/>
                  </a:lnTo>
                  <a:lnTo>
                    <a:pt x="0" y="484631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545716" y="3140151"/>
            <a:ext cx="53657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Calibri"/>
                <a:cs typeface="Calibri"/>
              </a:rPr>
              <a:t>ПЕ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777103" y="4020439"/>
            <a:ext cx="1969770" cy="510540"/>
            <a:chOff x="5777103" y="4020439"/>
            <a:chExt cx="1969770" cy="510540"/>
          </a:xfrm>
        </p:grpSpPr>
        <p:sp>
          <p:nvSpPr>
            <p:cNvPr id="32" name="object 32"/>
            <p:cNvSpPr/>
            <p:nvPr/>
          </p:nvSpPr>
          <p:spPr>
            <a:xfrm>
              <a:off x="5789803" y="4033139"/>
              <a:ext cx="1944370" cy="485140"/>
            </a:xfrm>
            <a:custGeom>
              <a:avLst/>
              <a:gdLst/>
              <a:ahLst/>
              <a:cxnLst/>
              <a:rect l="l" t="t" r="r" b="b"/>
              <a:pathLst>
                <a:path w="1944370" h="485139">
                  <a:moveTo>
                    <a:pt x="1701800" y="0"/>
                  </a:moveTo>
                  <a:lnTo>
                    <a:pt x="0" y="0"/>
                  </a:lnTo>
                  <a:lnTo>
                    <a:pt x="242316" y="242316"/>
                  </a:lnTo>
                  <a:lnTo>
                    <a:pt x="0" y="484631"/>
                  </a:lnTo>
                  <a:lnTo>
                    <a:pt x="1701800" y="484631"/>
                  </a:lnTo>
                  <a:lnTo>
                    <a:pt x="1944116" y="242316"/>
                  </a:lnTo>
                  <a:lnTo>
                    <a:pt x="1701800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789803" y="4033139"/>
              <a:ext cx="1944370" cy="485140"/>
            </a:xfrm>
            <a:custGeom>
              <a:avLst/>
              <a:gdLst/>
              <a:ahLst/>
              <a:cxnLst/>
              <a:rect l="l" t="t" r="r" b="b"/>
              <a:pathLst>
                <a:path w="1944370" h="485139">
                  <a:moveTo>
                    <a:pt x="0" y="0"/>
                  </a:moveTo>
                  <a:lnTo>
                    <a:pt x="1701800" y="0"/>
                  </a:lnTo>
                  <a:lnTo>
                    <a:pt x="1944116" y="242316"/>
                  </a:lnTo>
                  <a:lnTo>
                    <a:pt x="1701800" y="484631"/>
                  </a:lnTo>
                  <a:lnTo>
                    <a:pt x="0" y="484631"/>
                  </a:lnTo>
                  <a:lnTo>
                    <a:pt x="242316" y="242316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083934" y="2868759"/>
            <a:ext cx="1197610" cy="1666239"/>
          </a:xfrm>
          <a:prstGeom prst="rect">
            <a:avLst/>
          </a:prstGeom>
        </p:spPr>
        <p:txBody>
          <a:bodyPr vert="horz" wrap="square" lIns="0" tIns="284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40"/>
              </a:spcBef>
            </a:pPr>
            <a:r>
              <a:rPr sz="3600" b="1" spc="-275" dirty="0">
                <a:latin typeface="Calibri"/>
                <a:cs typeface="Calibri"/>
              </a:rPr>
              <a:t>ГА</a:t>
            </a:r>
            <a:endParaRPr sz="3600">
              <a:latin typeface="Calibri"/>
              <a:cs typeface="Calibri"/>
            </a:endParaRPr>
          </a:p>
          <a:p>
            <a:pPr marL="171450">
              <a:lnSpc>
                <a:spcPct val="100000"/>
              </a:lnSpc>
              <a:spcBef>
                <a:spcPts val="2135"/>
              </a:spcBef>
            </a:pPr>
            <a:r>
              <a:rPr sz="3600" b="1" dirty="0">
                <a:latin typeface="Calibri"/>
                <a:cs typeface="Calibri"/>
              </a:rPr>
              <a:t>К</a:t>
            </a:r>
            <a:r>
              <a:rPr sz="3600" b="1" spc="-280" dirty="0">
                <a:latin typeface="Calibri"/>
                <a:cs typeface="Calibri"/>
              </a:rPr>
              <a:t>У</a:t>
            </a:r>
            <a:r>
              <a:rPr sz="3600" b="1" dirty="0">
                <a:latin typeface="Calibri"/>
                <a:cs typeface="Calibri"/>
              </a:rPr>
              <a:t>ЛЬ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893689" y="1320419"/>
            <a:ext cx="1748789" cy="510540"/>
            <a:chOff x="5893689" y="1320419"/>
            <a:chExt cx="1748789" cy="510540"/>
          </a:xfrm>
        </p:grpSpPr>
        <p:sp>
          <p:nvSpPr>
            <p:cNvPr id="36" name="object 36"/>
            <p:cNvSpPr/>
            <p:nvPr/>
          </p:nvSpPr>
          <p:spPr>
            <a:xfrm>
              <a:off x="5906389" y="1333119"/>
              <a:ext cx="1723389" cy="485140"/>
            </a:xfrm>
            <a:custGeom>
              <a:avLst/>
              <a:gdLst/>
              <a:ahLst/>
              <a:cxnLst/>
              <a:rect l="l" t="t" r="r" b="b"/>
              <a:pathLst>
                <a:path w="1723390" h="485139">
                  <a:moveTo>
                    <a:pt x="1481074" y="0"/>
                  </a:moveTo>
                  <a:lnTo>
                    <a:pt x="0" y="0"/>
                  </a:lnTo>
                  <a:lnTo>
                    <a:pt x="242315" y="242315"/>
                  </a:lnTo>
                  <a:lnTo>
                    <a:pt x="0" y="484631"/>
                  </a:lnTo>
                  <a:lnTo>
                    <a:pt x="1481074" y="484631"/>
                  </a:lnTo>
                  <a:lnTo>
                    <a:pt x="1723389" y="242315"/>
                  </a:lnTo>
                  <a:lnTo>
                    <a:pt x="1481074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906389" y="1333119"/>
              <a:ext cx="1723389" cy="485140"/>
            </a:xfrm>
            <a:custGeom>
              <a:avLst/>
              <a:gdLst/>
              <a:ahLst/>
              <a:cxnLst/>
              <a:rect l="l" t="t" r="r" b="b"/>
              <a:pathLst>
                <a:path w="1723390" h="485139">
                  <a:moveTo>
                    <a:pt x="0" y="0"/>
                  </a:moveTo>
                  <a:lnTo>
                    <a:pt x="1481074" y="0"/>
                  </a:lnTo>
                  <a:lnTo>
                    <a:pt x="1723389" y="242315"/>
                  </a:lnTo>
                  <a:lnTo>
                    <a:pt x="1481074" y="484631"/>
                  </a:lnTo>
                  <a:lnTo>
                    <a:pt x="0" y="484631"/>
                  </a:lnTo>
                  <a:lnTo>
                    <a:pt x="242315" y="242315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6228334" y="1259840"/>
            <a:ext cx="10814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200" dirty="0">
                <a:latin typeface="Calibri"/>
                <a:cs typeface="Calibri"/>
              </a:rPr>
              <a:t>Р</a:t>
            </a:r>
            <a:r>
              <a:rPr sz="3600" b="1" dirty="0">
                <a:latin typeface="Calibri"/>
                <a:cs typeface="Calibri"/>
              </a:rPr>
              <a:t>АДЬ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631309" y="2016886"/>
            <a:ext cx="1753870" cy="510540"/>
            <a:chOff x="4631309" y="2016886"/>
            <a:chExt cx="1753870" cy="510540"/>
          </a:xfrm>
        </p:grpSpPr>
        <p:sp>
          <p:nvSpPr>
            <p:cNvPr id="40" name="object 40"/>
            <p:cNvSpPr/>
            <p:nvPr/>
          </p:nvSpPr>
          <p:spPr>
            <a:xfrm>
              <a:off x="4644009" y="2029586"/>
              <a:ext cx="1728470" cy="485140"/>
            </a:xfrm>
            <a:custGeom>
              <a:avLst/>
              <a:gdLst/>
              <a:ahLst/>
              <a:cxnLst/>
              <a:rect l="l" t="t" r="r" b="b"/>
              <a:pathLst>
                <a:path w="1728470" h="485139">
                  <a:moveTo>
                    <a:pt x="1485773" y="0"/>
                  </a:moveTo>
                  <a:lnTo>
                    <a:pt x="0" y="0"/>
                  </a:lnTo>
                  <a:lnTo>
                    <a:pt x="242315" y="242315"/>
                  </a:lnTo>
                  <a:lnTo>
                    <a:pt x="0" y="484632"/>
                  </a:lnTo>
                  <a:lnTo>
                    <a:pt x="1485773" y="484632"/>
                  </a:lnTo>
                  <a:lnTo>
                    <a:pt x="1728089" y="242315"/>
                  </a:lnTo>
                  <a:lnTo>
                    <a:pt x="1485773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644009" y="2029586"/>
              <a:ext cx="1728470" cy="485140"/>
            </a:xfrm>
            <a:custGeom>
              <a:avLst/>
              <a:gdLst/>
              <a:ahLst/>
              <a:cxnLst/>
              <a:rect l="l" t="t" r="r" b="b"/>
              <a:pathLst>
                <a:path w="1728470" h="485139">
                  <a:moveTo>
                    <a:pt x="0" y="0"/>
                  </a:moveTo>
                  <a:lnTo>
                    <a:pt x="1485773" y="0"/>
                  </a:lnTo>
                  <a:lnTo>
                    <a:pt x="1728089" y="242315"/>
                  </a:lnTo>
                  <a:lnTo>
                    <a:pt x="1485773" y="484632"/>
                  </a:lnTo>
                  <a:lnTo>
                    <a:pt x="0" y="484632"/>
                  </a:lnTo>
                  <a:lnTo>
                    <a:pt x="242315" y="242315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2276348" y="1956257"/>
            <a:ext cx="3672840" cy="967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05430">
              <a:lnSpc>
                <a:spcPts val="3710"/>
              </a:lnSpc>
              <a:spcBef>
                <a:spcPts val="100"/>
              </a:spcBef>
            </a:pPr>
            <a:r>
              <a:rPr sz="3600" b="1" dirty="0">
                <a:latin typeface="Calibri"/>
                <a:cs typeface="Calibri"/>
              </a:rPr>
              <a:t>НАЛ</a:t>
            </a:r>
            <a:endParaRPr sz="3600" dirty="0">
              <a:latin typeface="Calibri"/>
              <a:cs typeface="Calibri"/>
            </a:endParaRPr>
          </a:p>
          <a:p>
            <a:pPr marL="12700">
              <a:lnSpc>
                <a:spcPts val="3710"/>
              </a:lnSpc>
            </a:pPr>
            <a:r>
              <a:rPr sz="3600" b="1" dirty="0">
                <a:latin typeface="Calibri"/>
                <a:cs typeface="Calibri"/>
              </a:rPr>
              <a:t>ЦИР</a:t>
            </a:r>
            <a:endParaRPr sz="3600" dirty="0">
              <a:latin typeface="Calibri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222241" y="4478273"/>
            <a:ext cx="1507490" cy="510540"/>
            <a:chOff x="4222241" y="4478273"/>
            <a:chExt cx="1507490" cy="510540"/>
          </a:xfrm>
        </p:grpSpPr>
        <p:sp>
          <p:nvSpPr>
            <p:cNvPr id="44" name="object 44"/>
            <p:cNvSpPr/>
            <p:nvPr/>
          </p:nvSpPr>
          <p:spPr>
            <a:xfrm>
              <a:off x="4234941" y="4490973"/>
              <a:ext cx="1482090" cy="485140"/>
            </a:xfrm>
            <a:custGeom>
              <a:avLst/>
              <a:gdLst/>
              <a:ahLst/>
              <a:cxnLst/>
              <a:rect l="l" t="t" r="r" b="b"/>
              <a:pathLst>
                <a:path w="1482089" h="485139">
                  <a:moveTo>
                    <a:pt x="1239647" y="0"/>
                  </a:moveTo>
                  <a:lnTo>
                    <a:pt x="0" y="0"/>
                  </a:lnTo>
                  <a:lnTo>
                    <a:pt x="242316" y="242315"/>
                  </a:lnTo>
                  <a:lnTo>
                    <a:pt x="0" y="484631"/>
                  </a:lnTo>
                  <a:lnTo>
                    <a:pt x="1239647" y="484631"/>
                  </a:lnTo>
                  <a:lnTo>
                    <a:pt x="1481963" y="242315"/>
                  </a:lnTo>
                  <a:lnTo>
                    <a:pt x="1239647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234941" y="4490973"/>
              <a:ext cx="1482090" cy="485140"/>
            </a:xfrm>
            <a:custGeom>
              <a:avLst/>
              <a:gdLst/>
              <a:ahLst/>
              <a:cxnLst/>
              <a:rect l="l" t="t" r="r" b="b"/>
              <a:pathLst>
                <a:path w="1482089" h="485139">
                  <a:moveTo>
                    <a:pt x="0" y="0"/>
                  </a:moveTo>
                  <a:lnTo>
                    <a:pt x="1239647" y="0"/>
                  </a:lnTo>
                  <a:lnTo>
                    <a:pt x="1481963" y="242315"/>
                  </a:lnTo>
                  <a:lnTo>
                    <a:pt x="1239647" y="484631"/>
                  </a:lnTo>
                  <a:lnTo>
                    <a:pt x="0" y="484631"/>
                  </a:lnTo>
                  <a:lnTo>
                    <a:pt x="242316" y="242315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696205" y="4418152"/>
            <a:ext cx="5607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Calibri"/>
                <a:cs typeface="Calibri"/>
              </a:rPr>
              <a:t>КА</a:t>
            </a:r>
            <a:endParaRPr sz="36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0038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152400" y="328184"/>
            <a:ext cx="3267472" cy="104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 smtClean="0">
              <a:solidFill>
                <a:schemeClr val="tx1"/>
              </a:solidFill>
            </a:endParaRPr>
          </a:p>
          <a:p>
            <a:endParaRPr lang="ru-RU" sz="5400" kern="0" dirty="0">
              <a:solidFill>
                <a:schemeClr val="tx1"/>
              </a:solidFill>
            </a:endParaRPr>
          </a:p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469638"/>
          </a:xfrm>
        </p:spPr>
        <p:txBody>
          <a:bodyPr>
            <a:normAutofit/>
          </a:bodyPr>
          <a:lstStyle/>
          <a:p>
            <a:pPr marL="12700" algn="ctr">
              <a:lnSpc>
                <a:spcPct val="100000"/>
              </a:lnSpc>
              <a:spcBef>
                <a:spcPts val="715"/>
              </a:spcBef>
            </a:pPr>
            <a:r>
              <a:rPr lang="ru-RU" sz="4400" b="1" u="sng" spc="-5" dirty="0" smtClean="0">
                <a:latin typeface="Calibri" panose="020F0502020204030204" pitchFamily="34" charset="0"/>
              </a:rPr>
              <a:t>Ответ</a:t>
            </a:r>
            <a:r>
              <a:rPr lang="ru-RU" sz="4400" b="1" u="sng" spc="-7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</a:t>
            </a:r>
            <a:r>
              <a:rPr lang="ru-RU" sz="4400" b="1" u="sng" spc="-40" dirty="0" smtClean="0">
                <a:latin typeface="Calibri" panose="020F0502020204030204" pitchFamily="34" charset="0"/>
              </a:rPr>
              <a:t> </a:t>
            </a:r>
            <a:r>
              <a:rPr lang="ru-RU" sz="4400" b="1" u="sng" dirty="0"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7297" y="1469638"/>
            <a:ext cx="86431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spcBef>
                <a:spcPts val="2520"/>
              </a:spcBef>
            </a:pPr>
            <a:r>
              <a:rPr lang="ru-RU" sz="4400" b="1" kern="0" spc="-20" dirty="0">
                <a:latin typeface="Calibri" panose="020F0502020204030204" pitchFamily="34" charset="0"/>
              </a:rPr>
              <a:t>Школьные</a:t>
            </a:r>
            <a:r>
              <a:rPr lang="ru-RU" sz="4400" b="1" kern="0" spc="-45" dirty="0">
                <a:latin typeface="Calibri" panose="020F0502020204030204" pitchFamily="34" charset="0"/>
              </a:rPr>
              <a:t> </a:t>
            </a:r>
            <a:r>
              <a:rPr lang="ru-RU" sz="4400" b="1" kern="0" spc="-10" dirty="0">
                <a:latin typeface="Calibri" panose="020F0502020204030204" pitchFamily="34" charset="0"/>
              </a:rPr>
              <a:t>принадлежности</a:t>
            </a:r>
          </a:p>
        </p:txBody>
      </p:sp>
      <p:sp>
        <p:nvSpPr>
          <p:cNvPr id="17" name="object 4"/>
          <p:cNvSpPr/>
          <p:nvPr/>
        </p:nvSpPr>
        <p:spPr>
          <a:xfrm>
            <a:off x="2877378" y="2345203"/>
            <a:ext cx="1910646" cy="594073"/>
          </a:xfrm>
          <a:custGeom>
            <a:avLst/>
            <a:gdLst/>
            <a:ahLst/>
            <a:cxnLst/>
            <a:rect l="l" t="t" r="r" b="b"/>
            <a:pathLst>
              <a:path w="1374775" h="485139">
                <a:moveTo>
                  <a:pt x="1132078" y="0"/>
                </a:moveTo>
                <a:lnTo>
                  <a:pt x="0" y="0"/>
                </a:lnTo>
                <a:lnTo>
                  <a:pt x="0" y="484632"/>
                </a:lnTo>
                <a:lnTo>
                  <a:pt x="1132078" y="484632"/>
                </a:lnTo>
                <a:lnTo>
                  <a:pt x="1374394" y="242316"/>
                </a:lnTo>
                <a:lnTo>
                  <a:pt x="1132078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ЦИР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18" name="object 6"/>
          <p:cNvSpPr/>
          <p:nvPr/>
        </p:nvSpPr>
        <p:spPr>
          <a:xfrm>
            <a:off x="4611068" y="2358925"/>
            <a:ext cx="2337196" cy="587691"/>
          </a:xfrm>
          <a:custGeom>
            <a:avLst/>
            <a:gdLst/>
            <a:ahLst/>
            <a:cxnLst/>
            <a:rect l="l" t="t" r="r" b="b"/>
            <a:pathLst>
              <a:path w="1893570" h="485139">
                <a:moveTo>
                  <a:pt x="1650746" y="0"/>
                </a:moveTo>
                <a:lnTo>
                  <a:pt x="0" y="0"/>
                </a:lnTo>
                <a:lnTo>
                  <a:pt x="242316" y="242316"/>
                </a:lnTo>
                <a:lnTo>
                  <a:pt x="0" y="484632"/>
                </a:lnTo>
                <a:lnTo>
                  <a:pt x="1650746" y="484632"/>
                </a:lnTo>
                <a:lnTo>
                  <a:pt x="1893062" y="242316"/>
                </a:lnTo>
                <a:lnTo>
                  <a:pt x="1650746" y="0"/>
                </a:lnTo>
                <a:close/>
              </a:path>
            </a:pathLst>
          </a:custGeom>
          <a:solidFill>
            <a:srgbClr val="E6DFEB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КУЛЬ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0" name="object 4"/>
          <p:cNvSpPr/>
          <p:nvPr/>
        </p:nvSpPr>
        <p:spPr>
          <a:xfrm>
            <a:off x="2861195" y="3114644"/>
            <a:ext cx="1910646" cy="594073"/>
          </a:xfrm>
          <a:custGeom>
            <a:avLst/>
            <a:gdLst/>
            <a:ahLst/>
            <a:cxnLst/>
            <a:rect l="l" t="t" r="r" b="b"/>
            <a:pathLst>
              <a:path w="1374775" h="485139">
                <a:moveTo>
                  <a:pt x="1132078" y="0"/>
                </a:moveTo>
                <a:lnTo>
                  <a:pt x="0" y="0"/>
                </a:lnTo>
                <a:lnTo>
                  <a:pt x="0" y="484632"/>
                </a:lnTo>
                <a:lnTo>
                  <a:pt x="1132078" y="484632"/>
                </a:lnTo>
                <a:lnTo>
                  <a:pt x="1374394" y="242316"/>
                </a:lnTo>
                <a:lnTo>
                  <a:pt x="1132078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 КНИ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1" name="object 4"/>
          <p:cNvSpPr/>
          <p:nvPr/>
        </p:nvSpPr>
        <p:spPr>
          <a:xfrm>
            <a:off x="2861195" y="3852357"/>
            <a:ext cx="1910646" cy="594073"/>
          </a:xfrm>
          <a:custGeom>
            <a:avLst/>
            <a:gdLst/>
            <a:ahLst/>
            <a:cxnLst/>
            <a:rect l="l" t="t" r="r" b="b"/>
            <a:pathLst>
              <a:path w="1374775" h="485139">
                <a:moveTo>
                  <a:pt x="1132078" y="0"/>
                </a:moveTo>
                <a:lnTo>
                  <a:pt x="0" y="0"/>
                </a:lnTo>
                <a:lnTo>
                  <a:pt x="0" y="484632"/>
                </a:lnTo>
                <a:lnTo>
                  <a:pt x="1132078" y="484632"/>
                </a:lnTo>
                <a:lnTo>
                  <a:pt x="1374394" y="242316"/>
                </a:lnTo>
                <a:lnTo>
                  <a:pt x="1132078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  ПЕ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2" name="object 4"/>
          <p:cNvSpPr/>
          <p:nvPr/>
        </p:nvSpPr>
        <p:spPr>
          <a:xfrm>
            <a:off x="2861195" y="4565889"/>
            <a:ext cx="1910646" cy="594073"/>
          </a:xfrm>
          <a:custGeom>
            <a:avLst/>
            <a:gdLst/>
            <a:ahLst/>
            <a:cxnLst/>
            <a:rect l="l" t="t" r="r" b="b"/>
            <a:pathLst>
              <a:path w="1374775" h="485139">
                <a:moveTo>
                  <a:pt x="1132078" y="0"/>
                </a:moveTo>
                <a:lnTo>
                  <a:pt x="0" y="0"/>
                </a:lnTo>
                <a:lnTo>
                  <a:pt x="0" y="484632"/>
                </a:lnTo>
                <a:lnTo>
                  <a:pt x="1132078" y="484632"/>
                </a:lnTo>
                <a:lnTo>
                  <a:pt x="1374394" y="242316"/>
                </a:lnTo>
                <a:lnTo>
                  <a:pt x="1132078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 РУЧ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3" name="object 4"/>
          <p:cNvSpPr/>
          <p:nvPr/>
        </p:nvSpPr>
        <p:spPr>
          <a:xfrm>
            <a:off x="2861195" y="5325094"/>
            <a:ext cx="1910646" cy="594073"/>
          </a:xfrm>
          <a:custGeom>
            <a:avLst/>
            <a:gdLst/>
            <a:ahLst/>
            <a:cxnLst/>
            <a:rect l="l" t="t" r="r" b="b"/>
            <a:pathLst>
              <a:path w="1374775" h="485139">
                <a:moveTo>
                  <a:pt x="1132078" y="0"/>
                </a:moveTo>
                <a:lnTo>
                  <a:pt x="0" y="0"/>
                </a:lnTo>
                <a:lnTo>
                  <a:pt x="0" y="484632"/>
                </a:lnTo>
                <a:lnTo>
                  <a:pt x="1132078" y="484632"/>
                </a:lnTo>
                <a:lnTo>
                  <a:pt x="1374394" y="242316"/>
                </a:lnTo>
                <a:lnTo>
                  <a:pt x="1132078" y="0"/>
                </a:lnTo>
                <a:close/>
              </a:path>
            </a:pathLst>
          </a:custGeom>
          <a:solidFill>
            <a:srgbClr val="D6E3BC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  ТЕТ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4" name="object 6"/>
          <p:cNvSpPr/>
          <p:nvPr/>
        </p:nvSpPr>
        <p:spPr>
          <a:xfrm>
            <a:off x="4611068" y="5325093"/>
            <a:ext cx="2337196" cy="587691"/>
          </a:xfrm>
          <a:custGeom>
            <a:avLst/>
            <a:gdLst/>
            <a:ahLst/>
            <a:cxnLst/>
            <a:rect l="l" t="t" r="r" b="b"/>
            <a:pathLst>
              <a:path w="1893570" h="485139">
                <a:moveTo>
                  <a:pt x="1650746" y="0"/>
                </a:moveTo>
                <a:lnTo>
                  <a:pt x="0" y="0"/>
                </a:lnTo>
                <a:lnTo>
                  <a:pt x="242316" y="242316"/>
                </a:lnTo>
                <a:lnTo>
                  <a:pt x="0" y="484632"/>
                </a:lnTo>
                <a:lnTo>
                  <a:pt x="1650746" y="484632"/>
                </a:lnTo>
                <a:lnTo>
                  <a:pt x="1893062" y="242316"/>
                </a:lnTo>
                <a:lnTo>
                  <a:pt x="1650746" y="0"/>
                </a:lnTo>
                <a:close/>
              </a:path>
            </a:pathLst>
          </a:custGeom>
          <a:solidFill>
            <a:srgbClr val="E6DFEB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РАДЬ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5" name="object 6"/>
          <p:cNvSpPr/>
          <p:nvPr/>
        </p:nvSpPr>
        <p:spPr>
          <a:xfrm>
            <a:off x="4637089" y="4562992"/>
            <a:ext cx="2337196" cy="587691"/>
          </a:xfrm>
          <a:custGeom>
            <a:avLst/>
            <a:gdLst/>
            <a:ahLst/>
            <a:cxnLst/>
            <a:rect l="l" t="t" r="r" b="b"/>
            <a:pathLst>
              <a:path w="1893570" h="485139">
                <a:moveTo>
                  <a:pt x="1650746" y="0"/>
                </a:moveTo>
                <a:lnTo>
                  <a:pt x="0" y="0"/>
                </a:lnTo>
                <a:lnTo>
                  <a:pt x="242316" y="242316"/>
                </a:lnTo>
                <a:lnTo>
                  <a:pt x="0" y="484632"/>
                </a:lnTo>
                <a:lnTo>
                  <a:pt x="1650746" y="484632"/>
                </a:lnTo>
                <a:lnTo>
                  <a:pt x="1893062" y="242316"/>
                </a:lnTo>
                <a:lnTo>
                  <a:pt x="1650746" y="0"/>
                </a:lnTo>
                <a:close/>
              </a:path>
            </a:pathLst>
          </a:custGeom>
          <a:solidFill>
            <a:srgbClr val="E6DFEB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КА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8" name="object 6"/>
          <p:cNvSpPr/>
          <p:nvPr/>
        </p:nvSpPr>
        <p:spPr>
          <a:xfrm>
            <a:off x="4637089" y="3848237"/>
            <a:ext cx="2337196" cy="587691"/>
          </a:xfrm>
          <a:custGeom>
            <a:avLst/>
            <a:gdLst/>
            <a:ahLst/>
            <a:cxnLst/>
            <a:rect l="l" t="t" r="r" b="b"/>
            <a:pathLst>
              <a:path w="1893570" h="485139">
                <a:moveTo>
                  <a:pt x="1650746" y="0"/>
                </a:moveTo>
                <a:lnTo>
                  <a:pt x="0" y="0"/>
                </a:lnTo>
                <a:lnTo>
                  <a:pt x="242316" y="242316"/>
                </a:lnTo>
                <a:lnTo>
                  <a:pt x="0" y="484632"/>
                </a:lnTo>
                <a:lnTo>
                  <a:pt x="1650746" y="484632"/>
                </a:lnTo>
                <a:lnTo>
                  <a:pt x="1893062" y="242316"/>
                </a:lnTo>
                <a:lnTo>
                  <a:pt x="1650746" y="0"/>
                </a:lnTo>
                <a:close/>
              </a:path>
            </a:pathLst>
          </a:custGeom>
          <a:solidFill>
            <a:srgbClr val="E6DFEB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НАЛ</a:t>
            </a:r>
            <a:endParaRPr sz="3600" b="1" dirty="0">
              <a:latin typeface="Calibri" panose="020F0502020204030204" pitchFamily="34" charset="0"/>
            </a:endParaRPr>
          </a:p>
        </p:txBody>
      </p:sp>
      <p:sp>
        <p:nvSpPr>
          <p:cNvPr id="39" name="object 6"/>
          <p:cNvSpPr/>
          <p:nvPr/>
        </p:nvSpPr>
        <p:spPr>
          <a:xfrm>
            <a:off x="4637089" y="3133482"/>
            <a:ext cx="2337196" cy="587691"/>
          </a:xfrm>
          <a:custGeom>
            <a:avLst/>
            <a:gdLst/>
            <a:ahLst/>
            <a:cxnLst/>
            <a:rect l="l" t="t" r="r" b="b"/>
            <a:pathLst>
              <a:path w="1893570" h="485139">
                <a:moveTo>
                  <a:pt x="1650746" y="0"/>
                </a:moveTo>
                <a:lnTo>
                  <a:pt x="0" y="0"/>
                </a:lnTo>
                <a:lnTo>
                  <a:pt x="242316" y="242316"/>
                </a:lnTo>
                <a:lnTo>
                  <a:pt x="0" y="484632"/>
                </a:lnTo>
                <a:lnTo>
                  <a:pt x="1650746" y="484632"/>
                </a:lnTo>
                <a:lnTo>
                  <a:pt x="1893062" y="242316"/>
                </a:lnTo>
                <a:lnTo>
                  <a:pt x="1650746" y="0"/>
                </a:lnTo>
                <a:close/>
              </a:path>
            </a:pathLst>
          </a:custGeom>
          <a:solidFill>
            <a:srgbClr val="E6DFEB"/>
          </a:solidFill>
        </p:spPr>
        <p:txBody>
          <a:bodyPr wrap="square" lIns="0" tIns="0" rIns="0" bIns="0" rtlCol="0"/>
          <a:lstStyle/>
          <a:p>
            <a:r>
              <a:rPr lang="ru-RU" sz="3600" b="1" dirty="0" smtClean="0">
                <a:latin typeface="Calibri" panose="020F0502020204030204" pitchFamily="34" charset="0"/>
              </a:rPr>
              <a:t>    ГА</a:t>
            </a:r>
            <a:endParaRPr sz="36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93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97"/>
            <a:ext cx="9144000" cy="677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3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59376">
            <a:off x="391628" y="549063"/>
            <a:ext cx="4760346" cy="1826818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5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4758" y="5997786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9712" y="1628800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6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68" y="643433"/>
            <a:ext cx="7924801" cy="5572126"/>
          </a:xfrm>
          <a:prstGeom prst="rect">
            <a:avLst/>
          </a:prstGeom>
        </p:spPr>
      </p:pic>
      <p:pic>
        <p:nvPicPr>
          <p:cNvPr id="4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  <p:pic>
        <p:nvPicPr>
          <p:cNvPr id="5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9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2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4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86582" y="1315529"/>
            <a:ext cx="3813175" cy="4203700"/>
            <a:chOff x="2886582" y="1315529"/>
            <a:chExt cx="3813175" cy="42037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86582" y="4541316"/>
              <a:ext cx="938860" cy="93886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08345" y="4580953"/>
              <a:ext cx="938212" cy="9382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61227" y="2679636"/>
              <a:ext cx="938212" cy="9382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1967" y="1315529"/>
              <a:ext cx="938212" cy="938212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679031" y="270383"/>
            <a:ext cx="3787680" cy="1970008"/>
          </a:xfrm>
          <a:prstGeom prst="rect">
            <a:avLst/>
          </a:prstGeom>
        </p:spPr>
        <p:txBody>
          <a:bodyPr vert="horz" wrap="square" lIns="0" tIns="1631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85"/>
              </a:spcBef>
            </a:pPr>
            <a:r>
              <a:rPr sz="4400" b="1" u="sng" dirty="0" err="1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Вопрос</a:t>
            </a:r>
            <a:r>
              <a:rPr sz="4400" b="1" u="sng" spc="-7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4400" b="1" u="sng" dirty="0" smtClean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№</a:t>
            </a:r>
            <a:r>
              <a:rPr lang="ru-RU" sz="4400" b="1" u="sng" dirty="0" smtClean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5</a:t>
            </a:r>
            <a:endParaRPr sz="4400" u="sng" dirty="0">
              <a:latin typeface="Calibri"/>
              <a:cs typeface="Calibri"/>
            </a:endParaRPr>
          </a:p>
          <a:p>
            <a:pPr marR="30480" algn="ctr">
              <a:lnSpc>
                <a:spcPct val="100000"/>
              </a:lnSpc>
              <a:spcBef>
                <a:spcPts val="1610"/>
              </a:spcBef>
            </a:pPr>
            <a:r>
              <a:rPr sz="6000" b="1" dirty="0">
                <a:latin typeface="Calibri"/>
                <a:cs typeface="Calibri"/>
              </a:rPr>
              <a:t>И</a:t>
            </a:r>
            <a:endParaRPr sz="60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379091" y="2691510"/>
            <a:ext cx="914400" cy="914400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57200" y="0"/>
                </a:moveTo>
                <a:lnTo>
                  <a:pt x="410437" y="2360"/>
                </a:lnTo>
                <a:lnTo>
                  <a:pt x="365029" y="9289"/>
                </a:lnTo>
                <a:lnTo>
                  <a:pt x="321206" y="20557"/>
                </a:lnTo>
                <a:lnTo>
                  <a:pt x="279195" y="35933"/>
                </a:lnTo>
                <a:lnTo>
                  <a:pt x="239227" y="55187"/>
                </a:lnTo>
                <a:lnTo>
                  <a:pt x="201531" y="78090"/>
                </a:lnTo>
                <a:lnTo>
                  <a:pt x="166337" y="104411"/>
                </a:lnTo>
                <a:lnTo>
                  <a:pt x="133873" y="133921"/>
                </a:lnTo>
                <a:lnTo>
                  <a:pt x="104370" y="166390"/>
                </a:lnTo>
                <a:lnTo>
                  <a:pt x="78056" y="201587"/>
                </a:lnTo>
                <a:lnTo>
                  <a:pt x="55161" y="239283"/>
                </a:lnTo>
                <a:lnTo>
                  <a:pt x="35915" y="279249"/>
                </a:lnTo>
                <a:lnTo>
                  <a:pt x="20546" y="321253"/>
                </a:lnTo>
                <a:lnTo>
                  <a:pt x="9284" y="365066"/>
                </a:lnTo>
                <a:lnTo>
                  <a:pt x="2359" y="410458"/>
                </a:lnTo>
                <a:lnTo>
                  <a:pt x="0" y="457200"/>
                </a:lnTo>
                <a:lnTo>
                  <a:pt x="2359" y="503941"/>
                </a:lnTo>
                <a:lnTo>
                  <a:pt x="9284" y="549333"/>
                </a:lnTo>
                <a:lnTo>
                  <a:pt x="20546" y="593146"/>
                </a:lnTo>
                <a:lnTo>
                  <a:pt x="35915" y="635150"/>
                </a:lnTo>
                <a:lnTo>
                  <a:pt x="55161" y="675116"/>
                </a:lnTo>
                <a:lnTo>
                  <a:pt x="78056" y="712812"/>
                </a:lnTo>
                <a:lnTo>
                  <a:pt x="104370" y="748009"/>
                </a:lnTo>
                <a:lnTo>
                  <a:pt x="133873" y="780478"/>
                </a:lnTo>
                <a:lnTo>
                  <a:pt x="166337" y="809988"/>
                </a:lnTo>
                <a:lnTo>
                  <a:pt x="201531" y="836309"/>
                </a:lnTo>
                <a:lnTo>
                  <a:pt x="239227" y="859212"/>
                </a:lnTo>
                <a:lnTo>
                  <a:pt x="279195" y="878466"/>
                </a:lnTo>
                <a:lnTo>
                  <a:pt x="321206" y="893842"/>
                </a:lnTo>
                <a:lnTo>
                  <a:pt x="365029" y="905110"/>
                </a:lnTo>
                <a:lnTo>
                  <a:pt x="410437" y="912039"/>
                </a:lnTo>
                <a:lnTo>
                  <a:pt x="457200" y="914400"/>
                </a:lnTo>
                <a:lnTo>
                  <a:pt x="503941" y="912039"/>
                </a:lnTo>
                <a:lnTo>
                  <a:pt x="549333" y="905110"/>
                </a:lnTo>
                <a:lnTo>
                  <a:pt x="593146" y="893842"/>
                </a:lnTo>
                <a:lnTo>
                  <a:pt x="635150" y="878466"/>
                </a:lnTo>
                <a:lnTo>
                  <a:pt x="675116" y="859212"/>
                </a:lnTo>
                <a:lnTo>
                  <a:pt x="712812" y="836309"/>
                </a:lnTo>
                <a:lnTo>
                  <a:pt x="748009" y="809988"/>
                </a:lnTo>
                <a:lnTo>
                  <a:pt x="780478" y="780478"/>
                </a:lnTo>
                <a:lnTo>
                  <a:pt x="809988" y="748009"/>
                </a:lnTo>
                <a:lnTo>
                  <a:pt x="836309" y="712812"/>
                </a:lnTo>
                <a:lnTo>
                  <a:pt x="859212" y="675116"/>
                </a:lnTo>
                <a:lnTo>
                  <a:pt x="878466" y="635150"/>
                </a:lnTo>
                <a:lnTo>
                  <a:pt x="893842" y="593146"/>
                </a:lnTo>
                <a:lnTo>
                  <a:pt x="905110" y="549333"/>
                </a:lnTo>
                <a:lnTo>
                  <a:pt x="912039" y="503941"/>
                </a:lnTo>
                <a:lnTo>
                  <a:pt x="914399" y="457200"/>
                </a:lnTo>
                <a:lnTo>
                  <a:pt x="912039" y="410458"/>
                </a:lnTo>
                <a:lnTo>
                  <a:pt x="905110" y="365066"/>
                </a:lnTo>
                <a:lnTo>
                  <a:pt x="893842" y="321253"/>
                </a:lnTo>
                <a:lnTo>
                  <a:pt x="878466" y="279249"/>
                </a:lnTo>
                <a:lnTo>
                  <a:pt x="859212" y="239283"/>
                </a:lnTo>
                <a:lnTo>
                  <a:pt x="836309" y="201587"/>
                </a:lnTo>
                <a:lnTo>
                  <a:pt x="809988" y="166390"/>
                </a:lnTo>
                <a:lnTo>
                  <a:pt x="780478" y="133921"/>
                </a:lnTo>
                <a:lnTo>
                  <a:pt x="748009" y="104411"/>
                </a:lnTo>
                <a:lnTo>
                  <a:pt x="712812" y="78090"/>
                </a:lnTo>
                <a:lnTo>
                  <a:pt x="675116" y="55187"/>
                </a:lnTo>
                <a:lnTo>
                  <a:pt x="635150" y="35933"/>
                </a:lnTo>
                <a:lnTo>
                  <a:pt x="593146" y="20557"/>
                </a:lnTo>
                <a:lnTo>
                  <a:pt x="549333" y="9289"/>
                </a:lnTo>
                <a:lnTo>
                  <a:pt x="503941" y="2360"/>
                </a:lnTo>
                <a:lnTo>
                  <a:pt x="457200" y="0"/>
                </a:lnTo>
                <a:close/>
              </a:path>
            </a:pathLst>
          </a:custGeom>
          <a:solidFill>
            <a:srgbClr val="D995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608833" y="2630500"/>
            <a:ext cx="454659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К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74567" y="4488941"/>
            <a:ext cx="3549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Г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08752" y="4583938"/>
            <a:ext cx="5067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Н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86653" y="2664409"/>
            <a:ext cx="48768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dirty="0">
                <a:latin typeface="Calibri"/>
                <a:cs typeface="Calibri"/>
              </a:rPr>
              <a:t>А</a:t>
            </a:r>
            <a:endParaRPr sz="60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45236" y="3389376"/>
            <a:ext cx="2298700" cy="2490470"/>
            <a:chOff x="745236" y="3389376"/>
            <a:chExt cx="2298700" cy="2490470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5236" y="3389376"/>
              <a:ext cx="2298192" cy="249021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9444" y="3734689"/>
              <a:ext cx="1609305" cy="1799971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535018" y="486655"/>
            <a:ext cx="7992109" cy="5593080"/>
            <a:chOff x="554736" y="441959"/>
            <a:chExt cx="7992109" cy="559308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10300" y="3494531"/>
              <a:ext cx="2202179" cy="254050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55866" y="3838956"/>
              <a:ext cx="1511934" cy="185060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511416" y="3794506"/>
              <a:ext cx="1601470" cy="1939925"/>
            </a:xfrm>
            <a:custGeom>
              <a:avLst/>
              <a:gdLst/>
              <a:ahLst/>
              <a:cxnLst/>
              <a:rect l="l" t="t" r="r" b="b"/>
              <a:pathLst>
                <a:path w="1601470" h="1939925">
                  <a:moveTo>
                    <a:pt x="295401" y="0"/>
                  </a:moveTo>
                  <a:lnTo>
                    <a:pt x="1600961" y="0"/>
                  </a:lnTo>
                  <a:lnTo>
                    <a:pt x="1600961" y="1644142"/>
                  </a:lnTo>
                  <a:lnTo>
                    <a:pt x="1594992" y="1703070"/>
                  </a:lnTo>
                  <a:lnTo>
                    <a:pt x="1577339" y="1759331"/>
                  </a:lnTo>
                  <a:lnTo>
                    <a:pt x="1550669" y="1808937"/>
                  </a:lnTo>
                  <a:lnTo>
                    <a:pt x="1514348" y="1852853"/>
                  </a:lnTo>
                  <a:lnTo>
                    <a:pt x="1470405" y="1889302"/>
                  </a:lnTo>
                  <a:lnTo>
                    <a:pt x="1420749" y="1915960"/>
                  </a:lnTo>
                  <a:lnTo>
                    <a:pt x="1364487" y="1933498"/>
                  </a:lnTo>
                  <a:lnTo>
                    <a:pt x="1305559" y="1939556"/>
                  </a:lnTo>
                  <a:lnTo>
                    <a:pt x="0" y="1939556"/>
                  </a:lnTo>
                  <a:lnTo>
                    <a:pt x="0" y="295529"/>
                  </a:lnTo>
                  <a:lnTo>
                    <a:pt x="1397" y="266192"/>
                  </a:lnTo>
                  <a:lnTo>
                    <a:pt x="13461" y="208280"/>
                  </a:lnTo>
                  <a:lnTo>
                    <a:pt x="50673" y="130683"/>
                  </a:lnTo>
                  <a:lnTo>
                    <a:pt x="86613" y="86741"/>
                  </a:lnTo>
                  <a:lnTo>
                    <a:pt x="130555" y="50673"/>
                  </a:lnTo>
                  <a:lnTo>
                    <a:pt x="180085" y="23749"/>
                  </a:lnTo>
                  <a:lnTo>
                    <a:pt x="236474" y="6096"/>
                  </a:lnTo>
                  <a:lnTo>
                    <a:pt x="295401" y="0"/>
                  </a:lnTo>
                  <a:close/>
                </a:path>
              </a:pathLst>
            </a:custGeom>
            <a:ln w="889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10300" y="519683"/>
              <a:ext cx="2336292" cy="227380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55866" y="864488"/>
              <a:ext cx="1645030" cy="1584071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511416" y="820038"/>
              <a:ext cx="1734185" cy="1673225"/>
            </a:xfrm>
            <a:custGeom>
              <a:avLst/>
              <a:gdLst/>
              <a:ahLst/>
              <a:cxnLst/>
              <a:rect l="l" t="t" r="r" b="b"/>
              <a:pathLst>
                <a:path w="1734184" h="1673225">
                  <a:moveTo>
                    <a:pt x="307721" y="0"/>
                  </a:moveTo>
                  <a:lnTo>
                    <a:pt x="1733930" y="0"/>
                  </a:lnTo>
                  <a:lnTo>
                    <a:pt x="1733930" y="1365503"/>
                  </a:lnTo>
                  <a:lnTo>
                    <a:pt x="1727453" y="1426718"/>
                  </a:lnTo>
                  <a:lnTo>
                    <a:pt x="1709547" y="1485646"/>
                  </a:lnTo>
                  <a:lnTo>
                    <a:pt x="1681226" y="1537081"/>
                  </a:lnTo>
                  <a:lnTo>
                    <a:pt x="1643760" y="1582927"/>
                  </a:lnTo>
                  <a:lnTo>
                    <a:pt x="1598294" y="1620520"/>
                  </a:lnTo>
                  <a:lnTo>
                    <a:pt x="1546732" y="1648840"/>
                  </a:lnTo>
                  <a:lnTo>
                    <a:pt x="1487804" y="1666875"/>
                  </a:lnTo>
                  <a:lnTo>
                    <a:pt x="1426590" y="1673225"/>
                  </a:lnTo>
                  <a:lnTo>
                    <a:pt x="0" y="1673225"/>
                  </a:lnTo>
                  <a:lnTo>
                    <a:pt x="0" y="307848"/>
                  </a:lnTo>
                  <a:lnTo>
                    <a:pt x="1397" y="277113"/>
                  </a:lnTo>
                  <a:lnTo>
                    <a:pt x="13715" y="217297"/>
                  </a:lnTo>
                  <a:lnTo>
                    <a:pt x="52704" y="136144"/>
                  </a:lnTo>
                  <a:lnTo>
                    <a:pt x="90297" y="90297"/>
                  </a:lnTo>
                  <a:lnTo>
                    <a:pt x="136143" y="52705"/>
                  </a:lnTo>
                  <a:lnTo>
                    <a:pt x="187578" y="24511"/>
                  </a:lnTo>
                  <a:lnTo>
                    <a:pt x="246506" y="6476"/>
                  </a:lnTo>
                  <a:lnTo>
                    <a:pt x="307721" y="0"/>
                  </a:lnTo>
                  <a:close/>
                </a:path>
              </a:pathLst>
            </a:custGeom>
            <a:ln w="889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4736" y="441959"/>
              <a:ext cx="2488692" cy="23515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99591" y="786256"/>
              <a:ext cx="1799158" cy="166230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55141" y="741806"/>
              <a:ext cx="1888489" cy="4838065"/>
            </a:xfrm>
            <a:custGeom>
              <a:avLst/>
              <a:gdLst/>
              <a:ahLst/>
              <a:cxnLst/>
              <a:rect l="l" t="t" r="r" b="b"/>
              <a:pathLst>
                <a:path w="1888489" h="4838065">
                  <a:moveTo>
                    <a:pt x="320611" y="0"/>
                  </a:moveTo>
                  <a:lnTo>
                    <a:pt x="1888312" y="0"/>
                  </a:lnTo>
                  <a:lnTo>
                    <a:pt x="1888312" y="1431163"/>
                  </a:lnTo>
                  <a:lnTo>
                    <a:pt x="1881962" y="1494535"/>
                  </a:lnTo>
                  <a:lnTo>
                    <a:pt x="1862658" y="1555877"/>
                  </a:lnTo>
                  <a:lnTo>
                    <a:pt x="1833702" y="1609725"/>
                  </a:lnTo>
                  <a:lnTo>
                    <a:pt x="1794078" y="1657095"/>
                  </a:lnTo>
                  <a:lnTo>
                    <a:pt x="1746707" y="1696719"/>
                  </a:lnTo>
                  <a:lnTo>
                    <a:pt x="1692859" y="1725676"/>
                  </a:lnTo>
                  <a:lnTo>
                    <a:pt x="1631518" y="1745106"/>
                  </a:lnTo>
                  <a:lnTo>
                    <a:pt x="1568145" y="1751456"/>
                  </a:lnTo>
                  <a:lnTo>
                    <a:pt x="0" y="1751456"/>
                  </a:lnTo>
                  <a:lnTo>
                    <a:pt x="0" y="320547"/>
                  </a:lnTo>
                  <a:lnTo>
                    <a:pt x="1765" y="289305"/>
                  </a:lnTo>
                  <a:lnTo>
                    <a:pt x="14274" y="225932"/>
                  </a:lnTo>
                  <a:lnTo>
                    <a:pt x="54660" y="141604"/>
                  </a:lnTo>
                  <a:lnTo>
                    <a:pt x="94246" y="94233"/>
                  </a:lnTo>
                  <a:lnTo>
                    <a:pt x="141655" y="54609"/>
                  </a:lnTo>
                  <a:lnTo>
                    <a:pt x="195503" y="25653"/>
                  </a:lnTo>
                  <a:lnTo>
                    <a:pt x="257276" y="6350"/>
                  </a:lnTo>
                  <a:lnTo>
                    <a:pt x="320611" y="0"/>
                  </a:lnTo>
                  <a:close/>
                </a:path>
                <a:path w="1888489" h="4838065">
                  <a:moveTo>
                    <a:pt x="501599" y="2948431"/>
                  </a:moveTo>
                  <a:lnTo>
                    <a:pt x="1888058" y="2948431"/>
                  </a:lnTo>
                  <a:lnTo>
                    <a:pt x="1888058" y="4525771"/>
                  </a:lnTo>
                  <a:lnTo>
                    <a:pt x="1881708" y="4587748"/>
                  </a:lnTo>
                  <a:lnTo>
                    <a:pt x="1863166" y="4647565"/>
                  </a:lnTo>
                  <a:lnTo>
                    <a:pt x="1834972" y="4699889"/>
                  </a:lnTo>
                  <a:lnTo>
                    <a:pt x="1796491" y="4746244"/>
                  </a:lnTo>
                  <a:lnTo>
                    <a:pt x="1750390" y="4784090"/>
                  </a:lnTo>
                  <a:lnTo>
                    <a:pt x="1698193" y="4812665"/>
                  </a:lnTo>
                  <a:lnTo>
                    <a:pt x="1638249" y="4831207"/>
                  </a:lnTo>
                  <a:lnTo>
                    <a:pt x="1576273" y="4837557"/>
                  </a:lnTo>
                  <a:lnTo>
                    <a:pt x="189852" y="4837557"/>
                  </a:lnTo>
                  <a:lnTo>
                    <a:pt x="189852" y="3260216"/>
                  </a:lnTo>
                  <a:lnTo>
                    <a:pt x="191198" y="3229229"/>
                  </a:lnTo>
                  <a:lnTo>
                    <a:pt x="203644" y="3168395"/>
                  </a:lnTo>
                  <a:lnTo>
                    <a:pt x="243344" y="3086226"/>
                  </a:lnTo>
                  <a:lnTo>
                    <a:pt x="281292" y="3039872"/>
                  </a:lnTo>
                  <a:lnTo>
                    <a:pt x="327583" y="3001898"/>
                  </a:lnTo>
                  <a:lnTo>
                    <a:pt x="379704" y="2973450"/>
                  </a:lnTo>
                  <a:lnTo>
                    <a:pt x="439623" y="2954909"/>
                  </a:lnTo>
                  <a:lnTo>
                    <a:pt x="501599" y="2948431"/>
                  </a:lnTo>
                  <a:close/>
                </a:path>
              </a:pathLst>
            </a:custGeom>
            <a:ln w="889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269615" y="2224277"/>
              <a:ext cx="2491740" cy="2539365"/>
            </a:xfrm>
            <a:custGeom>
              <a:avLst/>
              <a:gdLst/>
              <a:ahLst/>
              <a:cxnLst/>
              <a:rect l="l" t="t" r="r" b="b"/>
              <a:pathLst>
                <a:path w="2491740" h="2539365">
                  <a:moveTo>
                    <a:pt x="2491613" y="874649"/>
                  </a:moveTo>
                  <a:lnTo>
                    <a:pt x="1627530" y="874649"/>
                  </a:lnTo>
                  <a:lnTo>
                    <a:pt x="1273251" y="98844"/>
                  </a:lnTo>
                  <a:lnTo>
                    <a:pt x="1333119" y="141097"/>
                  </a:lnTo>
                  <a:lnTo>
                    <a:pt x="1336040" y="140589"/>
                  </a:lnTo>
                  <a:lnTo>
                    <a:pt x="1339088" y="136271"/>
                  </a:lnTo>
                  <a:lnTo>
                    <a:pt x="1338580" y="133350"/>
                  </a:lnTo>
                  <a:lnTo>
                    <a:pt x="1267028" y="82804"/>
                  </a:lnTo>
                  <a:lnTo>
                    <a:pt x="1257681" y="76200"/>
                  </a:lnTo>
                  <a:lnTo>
                    <a:pt x="1248156" y="172085"/>
                  </a:lnTo>
                  <a:lnTo>
                    <a:pt x="1247775" y="174752"/>
                  </a:lnTo>
                  <a:lnTo>
                    <a:pt x="1249807" y="177038"/>
                  </a:lnTo>
                  <a:lnTo>
                    <a:pt x="1255014" y="177546"/>
                  </a:lnTo>
                  <a:lnTo>
                    <a:pt x="1257300" y="175641"/>
                  </a:lnTo>
                  <a:lnTo>
                    <a:pt x="1264577" y="102704"/>
                  </a:lnTo>
                  <a:lnTo>
                    <a:pt x="1617040" y="874649"/>
                  </a:lnTo>
                  <a:lnTo>
                    <a:pt x="801128" y="874649"/>
                  </a:lnTo>
                  <a:lnTo>
                    <a:pt x="1220089" y="4191"/>
                  </a:lnTo>
                  <a:lnTo>
                    <a:pt x="1211580" y="0"/>
                  </a:lnTo>
                  <a:lnTo>
                    <a:pt x="790638" y="874649"/>
                  </a:lnTo>
                  <a:lnTo>
                    <a:pt x="786053" y="874649"/>
                  </a:lnTo>
                  <a:lnTo>
                    <a:pt x="786053" y="884174"/>
                  </a:lnTo>
                  <a:lnTo>
                    <a:pt x="591197" y="1289062"/>
                  </a:lnTo>
                  <a:lnTo>
                    <a:pt x="53644" y="896899"/>
                  </a:lnTo>
                  <a:lnTo>
                    <a:pt x="107061" y="927989"/>
                  </a:lnTo>
                  <a:lnTo>
                    <a:pt x="109347" y="929386"/>
                  </a:lnTo>
                  <a:lnTo>
                    <a:pt x="112268" y="928624"/>
                  </a:lnTo>
                  <a:lnTo>
                    <a:pt x="113538" y="926338"/>
                  </a:lnTo>
                  <a:lnTo>
                    <a:pt x="114935" y="924052"/>
                  </a:lnTo>
                  <a:lnTo>
                    <a:pt x="114173" y="921131"/>
                  </a:lnTo>
                  <a:lnTo>
                    <a:pt x="111887" y="919734"/>
                  </a:lnTo>
                  <a:lnTo>
                    <a:pt x="50914" y="884174"/>
                  </a:lnTo>
                  <a:lnTo>
                    <a:pt x="786053" y="884174"/>
                  </a:lnTo>
                  <a:lnTo>
                    <a:pt x="786053" y="874649"/>
                  </a:lnTo>
                  <a:lnTo>
                    <a:pt x="50914" y="874649"/>
                  </a:lnTo>
                  <a:lnTo>
                    <a:pt x="111887" y="839089"/>
                  </a:lnTo>
                  <a:lnTo>
                    <a:pt x="114173" y="837819"/>
                  </a:lnTo>
                  <a:lnTo>
                    <a:pt x="114935" y="834898"/>
                  </a:lnTo>
                  <a:lnTo>
                    <a:pt x="113538" y="832612"/>
                  </a:lnTo>
                  <a:lnTo>
                    <a:pt x="112268" y="830326"/>
                  </a:lnTo>
                  <a:lnTo>
                    <a:pt x="109347" y="829564"/>
                  </a:lnTo>
                  <a:lnTo>
                    <a:pt x="107061" y="830834"/>
                  </a:lnTo>
                  <a:lnTo>
                    <a:pt x="27089" y="877519"/>
                  </a:lnTo>
                  <a:lnTo>
                    <a:pt x="5588" y="861822"/>
                  </a:lnTo>
                  <a:lnTo>
                    <a:pt x="0" y="869569"/>
                  </a:lnTo>
                  <a:lnTo>
                    <a:pt x="586994" y="1297787"/>
                  </a:lnTo>
                  <a:lnTo>
                    <a:pt x="137795" y="2231161"/>
                  </a:lnTo>
                  <a:lnTo>
                    <a:pt x="132207" y="2160651"/>
                  </a:lnTo>
                  <a:lnTo>
                    <a:pt x="131953" y="2157984"/>
                  </a:lnTo>
                  <a:lnTo>
                    <a:pt x="129667" y="2156079"/>
                  </a:lnTo>
                  <a:lnTo>
                    <a:pt x="127000" y="2156333"/>
                  </a:lnTo>
                  <a:lnTo>
                    <a:pt x="124460" y="2156460"/>
                  </a:lnTo>
                  <a:lnTo>
                    <a:pt x="122428" y="2158746"/>
                  </a:lnTo>
                  <a:lnTo>
                    <a:pt x="122682" y="2161413"/>
                  </a:lnTo>
                  <a:lnTo>
                    <a:pt x="130302" y="2257552"/>
                  </a:lnTo>
                  <a:lnTo>
                    <a:pt x="139877" y="2251075"/>
                  </a:lnTo>
                  <a:lnTo>
                    <a:pt x="210185" y="2203577"/>
                  </a:lnTo>
                  <a:lnTo>
                    <a:pt x="212344" y="2202053"/>
                  </a:lnTo>
                  <a:lnTo>
                    <a:pt x="212979" y="2199132"/>
                  </a:lnTo>
                  <a:lnTo>
                    <a:pt x="211455" y="2196973"/>
                  </a:lnTo>
                  <a:lnTo>
                    <a:pt x="210058" y="2194687"/>
                  </a:lnTo>
                  <a:lnTo>
                    <a:pt x="207010" y="2194179"/>
                  </a:lnTo>
                  <a:lnTo>
                    <a:pt x="204851" y="2195703"/>
                  </a:lnTo>
                  <a:lnTo>
                    <a:pt x="146316" y="2235200"/>
                  </a:lnTo>
                  <a:lnTo>
                    <a:pt x="594766" y="1303451"/>
                  </a:lnTo>
                  <a:lnTo>
                    <a:pt x="1172908" y="1725193"/>
                  </a:lnTo>
                  <a:lnTo>
                    <a:pt x="218313" y="2305939"/>
                  </a:lnTo>
                  <a:lnTo>
                    <a:pt x="223266" y="2314067"/>
                  </a:lnTo>
                  <a:lnTo>
                    <a:pt x="1181227" y="1731276"/>
                  </a:lnTo>
                  <a:lnTo>
                    <a:pt x="2272461" y="2527287"/>
                  </a:lnTo>
                  <a:lnTo>
                    <a:pt x="2199640" y="2519807"/>
                  </a:lnTo>
                  <a:lnTo>
                    <a:pt x="2197227" y="2521712"/>
                  </a:lnTo>
                  <a:lnTo>
                    <a:pt x="2196719" y="2526919"/>
                  </a:lnTo>
                  <a:lnTo>
                    <a:pt x="2198624" y="2529332"/>
                  </a:lnTo>
                  <a:lnTo>
                    <a:pt x="2297176" y="2539365"/>
                  </a:lnTo>
                  <a:lnTo>
                    <a:pt x="2296439" y="2537714"/>
                  </a:lnTo>
                  <a:lnTo>
                    <a:pt x="2258441" y="2451100"/>
                  </a:lnTo>
                  <a:lnTo>
                    <a:pt x="2257425" y="2448687"/>
                  </a:lnTo>
                  <a:lnTo>
                    <a:pt x="2254631" y="2447671"/>
                  </a:lnTo>
                  <a:lnTo>
                    <a:pt x="2249805" y="2449703"/>
                  </a:lnTo>
                  <a:lnTo>
                    <a:pt x="2248662" y="2452497"/>
                  </a:lnTo>
                  <a:lnTo>
                    <a:pt x="2249805" y="2454910"/>
                  </a:lnTo>
                  <a:lnTo>
                    <a:pt x="2278062" y="2519680"/>
                  </a:lnTo>
                  <a:lnTo>
                    <a:pt x="1190015" y="1725930"/>
                  </a:lnTo>
                  <a:lnTo>
                    <a:pt x="1828406" y="1337551"/>
                  </a:lnTo>
                  <a:lnTo>
                    <a:pt x="2282825" y="2332736"/>
                  </a:lnTo>
                  <a:lnTo>
                    <a:pt x="2291588" y="2328799"/>
                  </a:lnTo>
                  <a:lnTo>
                    <a:pt x="1836623" y="1332547"/>
                  </a:lnTo>
                  <a:lnTo>
                    <a:pt x="2469362" y="947610"/>
                  </a:lnTo>
                  <a:lnTo>
                    <a:pt x="2435860" y="1009650"/>
                  </a:lnTo>
                  <a:lnTo>
                    <a:pt x="2434590" y="1011936"/>
                  </a:lnTo>
                  <a:lnTo>
                    <a:pt x="2435479" y="1014857"/>
                  </a:lnTo>
                  <a:lnTo>
                    <a:pt x="2440051" y="1017397"/>
                  </a:lnTo>
                  <a:lnTo>
                    <a:pt x="2442972" y="1016508"/>
                  </a:lnTo>
                  <a:lnTo>
                    <a:pt x="2444242" y="1014222"/>
                  </a:lnTo>
                  <a:lnTo>
                    <a:pt x="2489606" y="930275"/>
                  </a:lnTo>
                  <a:lnTo>
                    <a:pt x="2490089" y="929386"/>
                  </a:lnTo>
                  <a:lnTo>
                    <a:pt x="2393696" y="931164"/>
                  </a:lnTo>
                  <a:lnTo>
                    <a:pt x="2391029" y="931291"/>
                  </a:lnTo>
                  <a:lnTo>
                    <a:pt x="2388997" y="933450"/>
                  </a:lnTo>
                  <a:lnTo>
                    <a:pt x="2389124" y="938657"/>
                  </a:lnTo>
                  <a:lnTo>
                    <a:pt x="2391283" y="940816"/>
                  </a:lnTo>
                  <a:lnTo>
                    <a:pt x="2393823" y="940689"/>
                  </a:lnTo>
                  <a:lnTo>
                    <a:pt x="2464600" y="939368"/>
                  </a:lnTo>
                  <a:lnTo>
                    <a:pt x="1832648" y="1323835"/>
                  </a:lnTo>
                  <a:lnTo>
                    <a:pt x="1824431" y="1305852"/>
                  </a:lnTo>
                  <a:lnTo>
                    <a:pt x="1824431" y="1328839"/>
                  </a:lnTo>
                  <a:lnTo>
                    <a:pt x="1181684" y="1719859"/>
                  </a:lnTo>
                  <a:lnTo>
                    <a:pt x="598957" y="1294726"/>
                  </a:lnTo>
                  <a:lnTo>
                    <a:pt x="796544" y="884174"/>
                  </a:lnTo>
                  <a:lnTo>
                    <a:pt x="1621396" y="884174"/>
                  </a:lnTo>
                  <a:lnTo>
                    <a:pt x="1824431" y="1328839"/>
                  </a:lnTo>
                  <a:lnTo>
                    <a:pt x="1824431" y="1305852"/>
                  </a:lnTo>
                  <a:lnTo>
                    <a:pt x="1631873" y="884174"/>
                  </a:lnTo>
                  <a:lnTo>
                    <a:pt x="2491613" y="884174"/>
                  </a:lnTo>
                  <a:lnTo>
                    <a:pt x="2491613" y="874649"/>
                  </a:lnTo>
                  <a:close/>
                </a:path>
              </a:pathLst>
            </a:custGeom>
            <a:solidFill>
              <a:srgbClr val="497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317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152400" y="427038"/>
            <a:ext cx="3267472" cy="104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 smtClean="0">
              <a:solidFill>
                <a:schemeClr val="tx1"/>
              </a:solidFill>
            </a:endParaRPr>
          </a:p>
          <a:p>
            <a:endParaRPr lang="ru-RU" sz="5400" kern="0" dirty="0">
              <a:solidFill>
                <a:schemeClr val="tx1"/>
              </a:solidFill>
            </a:endParaRPr>
          </a:p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469638"/>
          </a:xfrm>
        </p:spPr>
        <p:txBody>
          <a:bodyPr>
            <a:noAutofit/>
          </a:bodyPr>
          <a:lstStyle/>
          <a:p>
            <a:pPr marL="12700" algn="ctr">
              <a:lnSpc>
                <a:spcPct val="100000"/>
              </a:lnSpc>
              <a:spcBef>
                <a:spcPts val="715"/>
              </a:spcBef>
            </a:pPr>
            <a:r>
              <a:rPr lang="ru-RU" sz="4400" b="1" u="sng" spc="-5" dirty="0" smtClean="0">
                <a:latin typeface="Calibri" panose="020F0502020204030204" pitchFamily="34" charset="0"/>
              </a:rPr>
              <a:t/>
            </a:r>
            <a:br>
              <a:rPr lang="ru-RU" sz="4400" b="1" u="sng" spc="-5" dirty="0" smtClean="0">
                <a:latin typeface="Calibri" panose="020F0502020204030204" pitchFamily="34" charset="0"/>
              </a:rPr>
            </a:br>
            <a:r>
              <a:rPr lang="ru-RU" sz="4400" b="1" u="sng" spc="-5" dirty="0" smtClean="0">
                <a:latin typeface="Calibri" panose="020F0502020204030204" pitchFamily="34" charset="0"/>
              </a:rPr>
              <a:t>Ответ</a:t>
            </a:r>
            <a:r>
              <a:rPr lang="ru-RU" sz="4400" b="1" u="sng" spc="-7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</a:t>
            </a:r>
            <a:r>
              <a:rPr lang="ru-RU" sz="4400" b="1" u="sng" spc="-40" dirty="0" smtClean="0">
                <a:latin typeface="Calibri" panose="020F0502020204030204" pitchFamily="34" charset="0"/>
              </a:rPr>
              <a:t> </a:t>
            </a:r>
            <a:r>
              <a:rPr lang="ru-RU" sz="4400" b="1" u="sng" dirty="0">
                <a:latin typeface="Calibri" panose="020F0502020204030204" pitchFamily="34" charset="0"/>
              </a:rPr>
              <a:t>5</a:t>
            </a:r>
            <a:r>
              <a:rPr lang="ru-RU" sz="4400" b="1" u="sng" dirty="0" smtClean="0">
                <a:latin typeface="Calibri" panose="020F0502020204030204" pitchFamily="34" charset="0"/>
              </a:rPr>
              <a:t/>
            </a:r>
            <a:br>
              <a:rPr lang="ru-RU" sz="4400" b="1" u="sng" dirty="0" smtClean="0">
                <a:latin typeface="Calibri" panose="020F0502020204030204" pitchFamily="34" charset="0"/>
              </a:rPr>
            </a:br>
            <a:r>
              <a:rPr lang="ru-RU" sz="4400" b="1" dirty="0" smtClean="0">
                <a:latin typeface="Calibri" panose="020F0502020204030204" pitchFamily="34" charset="0"/>
              </a:rPr>
              <a:t>КНИГА</a:t>
            </a:r>
            <a:r>
              <a:rPr lang="ru-RU" sz="4400" b="1" dirty="0" smtClean="0">
                <a:latin typeface="Calibri" panose="020F0502020204030204" pitchFamily="34" charset="0"/>
                <a:cs typeface="Calibri"/>
              </a:rPr>
              <a:t/>
            </a:r>
            <a:br>
              <a:rPr lang="ru-RU" sz="4400" b="1" dirty="0" smtClean="0">
                <a:latin typeface="Calibri" panose="020F0502020204030204" pitchFamily="34" charset="0"/>
                <a:cs typeface="Calibri"/>
              </a:rPr>
            </a:br>
            <a:endParaRPr lang="ru-RU" sz="4400" b="1" u="sng" dirty="0">
              <a:latin typeface="Calibri" panose="020F0502020204030204" pitchFamily="34" charset="0"/>
            </a:endParaRPr>
          </a:p>
        </p:txBody>
      </p:sp>
      <p:pic>
        <p:nvPicPr>
          <p:cNvPr id="19" name="object 4"/>
          <p:cNvPicPr/>
          <p:nvPr/>
        </p:nvPicPr>
        <p:blipFill rotWithShape="1">
          <a:blip r:embed="rId7" cstate="print"/>
          <a:srcRect b="6939"/>
          <a:stretch/>
        </p:blipFill>
        <p:spPr>
          <a:xfrm>
            <a:off x="628650" y="1567027"/>
            <a:ext cx="3520013" cy="4377574"/>
          </a:xfrm>
          <a:prstGeom prst="rect">
            <a:avLst/>
          </a:prstGeom>
        </p:spPr>
      </p:pic>
      <p:pic>
        <p:nvPicPr>
          <p:cNvPr id="20" name="object 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44289" y="1567027"/>
            <a:ext cx="3395419" cy="437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1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152400" y="427038"/>
            <a:ext cx="3267472" cy="104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>                  </a:t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 smtClean="0">
              <a:solidFill>
                <a:schemeClr val="tx1"/>
              </a:solidFill>
            </a:endParaRPr>
          </a:p>
          <a:p>
            <a:endParaRPr lang="ru-RU" sz="5400" kern="0" dirty="0">
              <a:solidFill>
                <a:schemeClr val="tx1"/>
              </a:solidFill>
            </a:endParaRPr>
          </a:p>
          <a:p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r>
              <a:rPr lang="ru-RU" sz="5400" kern="0" dirty="0" smtClean="0">
                <a:solidFill>
                  <a:schemeClr val="tx1"/>
                </a:solidFill>
              </a:rPr>
              <a:t/>
            </a:r>
            <a:br>
              <a:rPr lang="ru-RU" sz="5400" kern="0" dirty="0" smtClean="0">
                <a:solidFill>
                  <a:schemeClr val="tx1"/>
                </a:solidFill>
              </a:rPr>
            </a:br>
            <a:endParaRPr lang="ru-RU" sz="5400" kern="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509" y="116632"/>
            <a:ext cx="8623679" cy="1494551"/>
          </a:xfrm>
        </p:spPr>
        <p:txBody>
          <a:bodyPr>
            <a:noAutofit/>
          </a:bodyPr>
          <a:lstStyle/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lang="ru-RU" sz="4400" b="1" u="sng" spc="-5" dirty="0" smtClean="0">
                <a:latin typeface="Calibri" panose="020F0502020204030204" pitchFamily="34" charset="0"/>
              </a:rPr>
              <a:t/>
            </a:r>
            <a:br>
              <a:rPr lang="ru-RU" sz="4400" b="1" u="sng" spc="-5" dirty="0" smtClean="0">
                <a:latin typeface="Calibri" panose="020F0502020204030204" pitchFamily="34" charset="0"/>
              </a:rPr>
            </a:br>
            <a:r>
              <a:rPr lang="ru-RU" sz="4400" b="1" u="sng" spc="-5" dirty="0" smtClean="0">
                <a:latin typeface="Calibri" panose="020F0502020204030204" pitchFamily="34" charset="0"/>
              </a:rPr>
              <a:t/>
            </a:r>
            <a:br>
              <a:rPr lang="ru-RU" sz="4400" b="1" u="sng" spc="-5" dirty="0" smtClean="0">
                <a:latin typeface="Calibri" panose="020F0502020204030204" pitchFamily="34" charset="0"/>
              </a:rPr>
            </a:br>
            <a:r>
              <a:rPr lang="ru-RU" sz="4400" b="1" u="sng" spc="-5" dirty="0">
                <a:latin typeface="Calibri" panose="020F0502020204030204" pitchFamily="34" charset="0"/>
              </a:rPr>
              <a:t/>
            </a:r>
            <a:br>
              <a:rPr lang="ru-RU" sz="4400" b="1" u="sng" spc="-5" dirty="0">
                <a:latin typeface="Calibri" panose="020F0502020204030204" pitchFamily="34" charset="0"/>
              </a:rPr>
            </a:br>
            <a:r>
              <a:rPr lang="ru-RU" sz="4400" b="1" spc="-5" dirty="0" smtClean="0">
                <a:latin typeface="Calibri" panose="020F0502020204030204" pitchFamily="34" charset="0"/>
              </a:rPr>
              <a:t>                      </a:t>
            </a:r>
            <a:r>
              <a:rPr lang="ru-RU" sz="4400" b="1" u="sng" spc="-5" dirty="0" smtClean="0">
                <a:latin typeface="Calibri" panose="020F0502020204030204" pitchFamily="34" charset="0"/>
              </a:rPr>
              <a:t>Ответ</a:t>
            </a:r>
            <a:r>
              <a:rPr lang="ru-RU" sz="4400" b="1" u="sng" spc="-7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</a:t>
            </a:r>
            <a:r>
              <a:rPr lang="ru-RU" sz="4400" b="1" u="sng" spc="-40" dirty="0" smtClean="0">
                <a:latin typeface="Calibri" panose="020F0502020204030204" pitchFamily="34" charset="0"/>
              </a:rPr>
              <a:t> </a:t>
            </a:r>
            <a:r>
              <a:rPr lang="ru-RU" sz="4400" b="1" u="sng" dirty="0" smtClean="0">
                <a:latin typeface="Calibri" panose="020F0502020204030204" pitchFamily="34" charset="0"/>
              </a:rPr>
              <a:t>5</a:t>
            </a:r>
            <a:br>
              <a:rPr lang="ru-RU" sz="4400" b="1" u="sng" dirty="0" smtClean="0">
                <a:latin typeface="Calibri" panose="020F0502020204030204" pitchFamily="34" charset="0"/>
              </a:rPr>
            </a:br>
            <a:r>
              <a:rPr lang="ru-RU" sz="4400" b="1" dirty="0" smtClean="0">
                <a:latin typeface="Calibri" panose="020F0502020204030204" pitchFamily="34" charset="0"/>
              </a:rPr>
              <a:t/>
            </a:r>
            <a:br>
              <a:rPr lang="ru-RU" sz="4400" b="1" dirty="0" smtClean="0">
                <a:latin typeface="Calibri" panose="020F0502020204030204" pitchFamily="34" charset="0"/>
              </a:rPr>
            </a:br>
            <a:r>
              <a:rPr lang="ru-RU" sz="4400" b="1" dirty="0" smtClean="0">
                <a:latin typeface="Calibri" panose="020F0502020204030204" pitchFamily="34" charset="0"/>
              </a:rPr>
              <a:t>    </a:t>
            </a:r>
            <a:r>
              <a:rPr lang="ru-RU" sz="7200" b="1" dirty="0" smtClean="0">
                <a:latin typeface="Calibri" panose="020F0502020204030204" pitchFamily="34" charset="0"/>
              </a:rPr>
              <a:t>К     Н     И     Г     А    </a:t>
            </a:r>
            <a:r>
              <a:rPr lang="ru-RU" sz="4400" b="1" dirty="0" smtClean="0">
                <a:latin typeface="Calibri" panose="020F0502020204030204" pitchFamily="34" charset="0"/>
                <a:cs typeface="Calibri"/>
              </a:rPr>
              <a:t/>
            </a:r>
            <a:br>
              <a:rPr lang="ru-RU" sz="4400" b="1" dirty="0" smtClean="0">
                <a:latin typeface="Calibri" panose="020F0502020204030204" pitchFamily="34" charset="0"/>
                <a:cs typeface="Calibri"/>
              </a:rPr>
            </a:br>
            <a:endParaRPr lang="ru-RU" sz="4400" b="1" u="sng" dirty="0"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5" t="67850" r="8263" b="20600"/>
          <a:stretch/>
        </p:blipFill>
        <p:spPr>
          <a:xfrm>
            <a:off x="515509" y="2759602"/>
            <a:ext cx="8391078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8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56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15399">
            <a:off x="364295" y="673150"/>
            <a:ext cx="4620873" cy="1911300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6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5877272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85674" y="1741116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4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6"/>
            <a:ext cx="9144000" cy="6858000"/>
          </a:xfrm>
          <a:prstGeom prst="rect">
            <a:avLst/>
          </a:prstGeom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89103"/>
            <a:ext cx="1467068" cy="109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691680" y="-7156176"/>
            <a:ext cx="4248472" cy="809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4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alt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332656"/>
            <a:ext cx="8856984" cy="6227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Здравствуйте ребята группы №8 «Золотая рыбка». Пишут вам дети детского сада №</a:t>
            </a: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города Невинномысска.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знаем, что вы готовитесь пойти в школу в 1 класс и предлагаем вам решить несколько головоломок, для тренировки ваших знаний. </a:t>
            </a:r>
            <a:endParaRPr lang="ru-RU" sz="2800" b="1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каждое выполненное задание вы получаете жетон с буквой, которые складываете в </a:t>
            </a: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коробочку-копилку.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конце путешествия из полученных букв вы сложите слова, это будет вам сюрпризом. Счастливого пути!»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</a:rPr>
              <a:t>              </a:t>
            </a:r>
            <a:b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ru-RU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13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15" y="1249162"/>
            <a:ext cx="7514683" cy="5599272"/>
          </a:xfrm>
          <a:prstGeom prst="rect">
            <a:avLst/>
          </a:prstGeom>
        </p:spPr>
      </p:pic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47664" y="188640"/>
            <a:ext cx="56886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latin typeface="Calibri" panose="020F0502020204030204" pitchFamily="34" charset="0"/>
              </a:rPr>
              <a:t>Вопрос</a:t>
            </a:r>
            <a:r>
              <a:rPr lang="ru-RU" sz="4400" b="1" u="sng" spc="-50" dirty="0">
                <a:latin typeface="Calibri" panose="020F0502020204030204" pitchFamily="34" charset="0"/>
              </a:rPr>
              <a:t> </a:t>
            </a:r>
            <a:r>
              <a:rPr lang="ru-RU" sz="4400" b="1" u="sng" spc="5" dirty="0">
                <a:latin typeface="Calibri" panose="020F0502020204030204" pitchFamily="34" charset="0"/>
              </a:rPr>
              <a:t>№6</a:t>
            </a:r>
            <a:r>
              <a:rPr lang="ru-RU" sz="4400" b="1" spc="5" dirty="0">
                <a:latin typeface="Calibri" panose="020F0502020204030204" pitchFamily="34" charset="0"/>
              </a:rPr>
              <a:t/>
            </a:r>
            <a:br>
              <a:rPr lang="ru-RU" sz="4400" b="1" spc="5" dirty="0">
                <a:latin typeface="Calibri" panose="020F0502020204030204" pitchFamily="34" charset="0"/>
              </a:rPr>
            </a:br>
            <a:r>
              <a:rPr lang="ru-RU" sz="4400" b="1" dirty="0">
                <a:latin typeface="Calibri" panose="020F0502020204030204" pitchFamily="34" charset="0"/>
              </a:rPr>
              <a:t>«Блиц –турнир»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7768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15399">
            <a:off x="335792" y="687957"/>
            <a:ext cx="4727999" cy="1839867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7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877272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68573" y="1988840"/>
            <a:ext cx="5902998" cy="477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84754" y="328445"/>
            <a:ext cx="3354206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u="sng" dirty="0"/>
              <a:t>Вопрос</a:t>
            </a:r>
            <a:r>
              <a:rPr u="sng" spc="-50" dirty="0"/>
              <a:t> </a:t>
            </a:r>
            <a:r>
              <a:rPr u="sng" spc="5" dirty="0"/>
              <a:t>№</a:t>
            </a:r>
            <a:r>
              <a:rPr u="sng" spc="-35" dirty="0"/>
              <a:t> </a:t>
            </a:r>
            <a:r>
              <a:rPr lang="ru-RU" u="sng" dirty="0"/>
              <a:t>7</a:t>
            </a:r>
            <a:endParaRPr u="sng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16243" y="1268730"/>
            <a:ext cx="1488313" cy="2015998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4346066" y="4077611"/>
            <a:ext cx="3736975" cy="2251075"/>
            <a:chOff x="4346066" y="4077611"/>
            <a:chExt cx="3736975" cy="225107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8960" y="4077611"/>
              <a:ext cx="1743508" cy="225087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46066" y="4623993"/>
              <a:ext cx="1948688" cy="1152004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429552" y="1493798"/>
            <a:ext cx="3230880" cy="3491865"/>
            <a:chOff x="325145" y="1400047"/>
            <a:chExt cx="3230880" cy="3491865"/>
          </a:xfrm>
        </p:grpSpPr>
        <p:sp>
          <p:nvSpPr>
            <p:cNvPr id="9" name="object 9"/>
            <p:cNvSpPr/>
            <p:nvPr/>
          </p:nvSpPr>
          <p:spPr>
            <a:xfrm>
              <a:off x="574865" y="1965832"/>
              <a:ext cx="1224280" cy="914400"/>
            </a:xfrm>
            <a:custGeom>
              <a:avLst/>
              <a:gdLst/>
              <a:ahLst/>
              <a:cxnLst/>
              <a:rect l="l" t="t" r="r" b="b"/>
              <a:pathLst>
                <a:path w="1224280" h="914400">
                  <a:moveTo>
                    <a:pt x="122414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224140" y="914400"/>
                  </a:lnTo>
                  <a:lnTo>
                    <a:pt x="122414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4865" y="1965832"/>
              <a:ext cx="1224280" cy="914400"/>
            </a:xfrm>
            <a:custGeom>
              <a:avLst/>
              <a:gdLst/>
              <a:ahLst/>
              <a:cxnLst/>
              <a:rect l="l" t="t" r="r" b="b"/>
              <a:pathLst>
                <a:path w="1224280" h="914400">
                  <a:moveTo>
                    <a:pt x="0" y="914400"/>
                  </a:moveTo>
                  <a:lnTo>
                    <a:pt x="1224140" y="914400"/>
                  </a:lnTo>
                  <a:lnTo>
                    <a:pt x="1224140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67220" y="1412747"/>
              <a:ext cx="1260475" cy="553085"/>
            </a:xfrm>
            <a:custGeom>
              <a:avLst/>
              <a:gdLst/>
              <a:ahLst/>
              <a:cxnLst/>
              <a:rect l="l" t="t" r="r" b="b"/>
              <a:pathLst>
                <a:path w="1260475" h="553085">
                  <a:moveTo>
                    <a:pt x="574827" y="0"/>
                  </a:moveTo>
                  <a:lnTo>
                    <a:pt x="0" y="553085"/>
                  </a:lnTo>
                  <a:lnTo>
                    <a:pt x="1260182" y="553085"/>
                  </a:lnTo>
                  <a:lnTo>
                    <a:pt x="57482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7220" y="1412747"/>
              <a:ext cx="1260475" cy="553085"/>
            </a:xfrm>
            <a:custGeom>
              <a:avLst/>
              <a:gdLst/>
              <a:ahLst/>
              <a:cxnLst/>
              <a:rect l="l" t="t" r="r" b="b"/>
              <a:pathLst>
                <a:path w="1260475" h="553085">
                  <a:moveTo>
                    <a:pt x="0" y="553085"/>
                  </a:moveTo>
                  <a:lnTo>
                    <a:pt x="574827" y="0"/>
                  </a:lnTo>
                  <a:lnTo>
                    <a:pt x="1260182" y="553085"/>
                  </a:lnTo>
                  <a:lnTo>
                    <a:pt x="0" y="553085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267711" y="2985388"/>
              <a:ext cx="1217930" cy="914400"/>
            </a:xfrm>
            <a:custGeom>
              <a:avLst/>
              <a:gdLst/>
              <a:ahLst/>
              <a:cxnLst/>
              <a:rect l="l" t="t" r="r" b="b"/>
              <a:pathLst>
                <a:path w="1217929" h="914400">
                  <a:moveTo>
                    <a:pt x="1217599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217599" y="914400"/>
                  </a:lnTo>
                  <a:lnTo>
                    <a:pt x="121759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267711" y="2985388"/>
              <a:ext cx="1217930" cy="914400"/>
            </a:xfrm>
            <a:custGeom>
              <a:avLst/>
              <a:gdLst/>
              <a:ahLst/>
              <a:cxnLst/>
              <a:rect l="l" t="t" r="r" b="b"/>
              <a:pathLst>
                <a:path w="1217929" h="914400">
                  <a:moveTo>
                    <a:pt x="0" y="914400"/>
                  </a:moveTo>
                  <a:lnTo>
                    <a:pt x="1217599" y="914400"/>
                  </a:lnTo>
                  <a:lnTo>
                    <a:pt x="1217599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97480" y="2422956"/>
              <a:ext cx="1358138" cy="63901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75615" y="3964686"/>
              <a:ext cx="1667510" cy="914400"/>
            </a:xfrm>
            <a:custGeom>
              <a:avLst/>
              <a:gdLst/>
              <a:ahLst/>
              <a:cxnLst/>
              <a:rect l="l" t="t" r="r" b="b"/>
              <a:pathLst>
                <a:path w="1667510" h="914400">
                  <a:moveTo>
                    <a:pt x="166725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667256" y="914400"/>
                  </a:lnTo>
                  <a:lnTo>
                    <a:pt x="166725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75615" y="3964686"/>
              <a:ext cx="1667510" cy="914400"/>
            </a:xfrm>
            <a:custGeom>
              <a:avLst/>
              <a:gdLst/>
              <a:ahLst/>
              <a:cxnLst/>
              <a:rect l="l" t="t" r="r" b="b"/>
              <a:pathLst>
                <a:path w="1667510" h="914400">
                  <a:moveTo>
                    <a:pt x="0" y="914400"/>
                  </a:moveTo>
                  <a:lnTo>
                    <a:pt x="1667256" y="914400"/>
                  </a:lnTo>
                  <a:lnTo>
                    <a:pt x="1667256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5145" y="3352457"/>
              <a:ext cx="1833118" cy="61222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0140" y="2227706"/>
              <a:ext cx="311149" cy="39052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77873" y="2227706"/>
              <a:ext cx="311150" cy="39052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6613" y="4266311"/>
              <a:ext cx="283540" cy="39052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20974" y="3251072"/>
              <a:ext cx="311150" cy="39052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7534" y="4266311"/>
              <a:ext cx="287337" cy="39052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32737" y="4266311"/>
              <a:ext cx="256336" cy="39052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02815" y="4276597"/>
              <a:ext cx="259765" cy="390525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1213396" y="5229199"/>
            <a:ext cx="1663700" cy="1431290"/>
            <a:chOff x="1213396" y="5229199"/>
            <a:chExt cx="1663700" cy="1431290"/>
          </a:xfrm>
        </p:grpSpPr>
        <p:sp>
          <p:nvSpPr>
            <p:cNvPr id="27" name="object 27"/>
            <p:cNvSpPr/>
            <p:nvPr/>
          </p:nvSpPr>
          <p:spPr>
            <a:xfrm>
              <a:off x="1332737" y="5733249"/>
              <a:ext cx="1388745" cy="914400"/>
            </a:xfrm>
            <a:custGeom>
              <a:avLst/>
              <a:gdLst/>
              <a:ahLst/>
              <a:cxnLst/>
              <a:rect l="l" t="t" r="r" b="b"/>
              <a:pathLst>
                <a:path w="1388745" h="914400">
                  <a:moveTo>
                    <a:pt x="1388237" y="0"/>
                  </a:moveTo>
                  <a:lnTo>
                    <a:pt x="0" y="0"/>
                  </a:lnTo>
                  <a:lnTo>
                    <a:pt x="0" y="914399"/>
                  </a:lnTo>
                  <a:lnTo>
                    <a:pt x="1388237" y="914399"/>
                  </a:lnTo>
                  <a:lnTo>
                    <a:pt x="138823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32737" y="5733249"/>
              <a:ext cx="1388745" cy="914400"/>
            </a:xfrm>
            <a:custGeom>
              <a:avLst/>
              <a:gdLst/>
              <a:ahLst/>
              <a:cxnLst/>
              <a:rect l="l" t="t" r="r" b="b"/>
              <a:pathLst>
                <a:path w="1388745" h="914400">
                  <a:moveTo>
                    <a:pt x="0" y="914399"/>
                  </a:moveTo>
                  <a:lnTo>
                    <a:pt x="1388237" y="914399"/>
                  </a:lnTo>
                  <a:lnTo>
                    <a:pt x="1388237" y="0"/>
                  </a:lnTo>
                  <a:lnTo>
                    <a:pt x="0" y="0"/>
                  </a:lnTo>
                  <a:lnTo>
                    <a:pt x="0" y="914399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3396" y="5229199"/>
              <a:ext cx="1663192" cy="51107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288920" y="6043993"/>
              <a:ext cx="288290" cy="365125"/>
            </a:xfrm>
            <a:custGeom>
              <a:avLst/>
              <a:gdLst/>
              <a:ahLst/>
              <a:cxnLst/>
              <a:rect l="l" t="t" r="r" b="b"/>
              <a:pathLst>
                <a:path w="288289" h="365125">
                  <a:moveTo>
                    <a:pt x="288036" y="0"/>
                  </a:moveTo>
                  <a:lnTo>
                    <a:pt x="0" y="0"/>
                  </a:lnTo>
                  <a:lnTo>
                    <a:pt x="0" y="364540"/>
                  </a:lnTo>
                  <a:lnTo>
                    <a:pt x="288036" y="364540"/>
                  </a:lnTo>
                  <a:lnTo>
                    <a:pt x="28803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288920" y="6043993"/>
              <a:ext cx="288290" cy="365125"/>
            </a:xfrm>
            <a:custGeom>
              <a:avLst/>
              <a:gdLst/>
              <a:ahLst/>
              <a:cxnLst/>
              <a:rect l="l" t="t" r="r" b="b"/>
              <a:pathLst>
                <a:path w="288289" h="365125">
                  <a:moveTo>
                    <a:pt x="0" y="364540"/>
                  </a:moveTo>
                  <a:lnTo>
                    <a:pt x="288036" y="364540"/>
                  </a:lnTo>
                  <a:lnTo>
                    <a:pt x="288036" y="0"/>
                  </a:lnTo>
                  <a:lnTo>
                    <a:pt x="0" y="0"/>
                  </a:lnTo>
                  <a:lnTo>
                    <a:pt x="0" y="36454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7087" y="6018009"/>
              <a:ext cx="311150" cy="39052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1825" y="6005017"/>
              <a:ext cx="311150" cy="390525"/>
            </a:xfrm>
            <a:prstGeom prst="rect">
              <a:avLst/>
            </a:prstGeom>
          </p:spPr>
        </p:pic>
      </p:grpSp>
      <p:grpSp>
        <p:nvGrpSpPr>
          <p:cNvPr id="34" name="object 4"/>
          <p:cNvGrpSpPr/>
          <p:nvPr/>
        </p:nvGrpSpPr>
        <p:grpSpPr>
          <a:xfrm>
            <a:off x="4297616" y="4080818"/>
            <a:ext cx="3736975" cy="2251075"/>
            <a:chOff x="4346066" y="4077611"/>
            <a:chExt cx="3736975" cy="2251075"/>
          </a:xfrm>
        </p:grpSpPr>
        <p:pic>
          <p:nvPicPr>
            <p:cNvPr id="3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8960" y="4077611"/>
              <a:ext cx="1743508" cy="2250876"/>
            </a:xfrm>
            <a:prstGeom prst="rect">
              <a:avLst/>
            </a:prstGeom>
          </p:spPr>
        </p:pic>
        <p:pic>
          <p:nvPicPr>
            <p:cNvPr id="3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46066" y="4623993"/>
              <a:ext cx="1948688" cy="1152004"/>
            </a:xfrm>
            <a:prstGeom prst="rect">
              <a:avLst/>
            </a:prstGeom>
          </p:spPr>
        </p:pic>
      </p:grpSp>
      <p:pic>
        <p:nvPicPr>
          <p:cNvPr id="38" name="Рисунок 37" descr="C:\Users\user\Desktop\img_56d586855f17f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058" y="2743043"/>
            <a:ext cx="1430677" cy="1406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162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3999" cy="432048"/>
          </a:xfrm>
        </p:spPr>
        <p:txBody>
          <a:bodyPr>
            <a:noAutofit/>
          </a:bodyPr>
          <a:lstStyle/>
          <a:p>
            <a:pPr algn="ctr"/>
            <a:r>
              <a:rPr lang="ru-RU" sz="4400" b="1" u="sng" dirty="0" smtClean="0">
                <a:latin typeface="Calibri" panose="020F0502020204030204" pitchFamily="34" charset="0"/>
              </a:rPr>
              <a:t>Ответ</a:t>
            </a:r>
            <a:r>
              <a:rPr lang="ru-RU" sz="4400" b="1" u="sng" spc="-5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</a:t>
            </a:r>
            <a:r>
              <a:rPr lang="ru-RU" sz="4400" b="1" u="sng" spc="-35" dirty="0" smtClean="0">
                <a:latin typeface="Calibri" panose="020F0502020204030204" pitchFamily="34" charset="0"/>
              </a:rPr>
              <a:t> </a:t>
            </a:r>
            <a:r>
              <a:rPr lang="ru-RU" sz="4400" b="1" u="sng" dirty="0" smtClean="0">
                <a:latin typeface="Calibri" panose="020F0502020204030204" pitchFamily="34" charset="0"/>
              </a:rPr>
              <a:t>7</a:t>
            </a:r>
            <a:endParaRPr lang="ru-RU" sz="4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pic>
        <p:nvPicPr>
          <p:cNvPr id="8" name="object 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908082" y="931047"/>
            <a:ext cx="1358900" cy="1152131"/>
          </a:xfrm>
          <a:prstGeom prst="rect">
            <a:avLst/>
          </a:prstGeom>
        </p:spPr>
      </p:pic>
      <p:pic>
        <p:nvPicPr>
          <p:cNvPr id="10" name="object 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80599" y="2131700"/>
            <a:ext cx="1286383" cy="1248778"/>
          </a:xfrm>
          <a:prstGeom prst="rect">
            <a:avLst/>
          </a:prstGeom>
        </p:spPr>
      </p:pic>
      <p:pic>
        <p:nvPicPr>
          <p:cNvPr id="11" name="object 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791941" y="3429000"/>
            <a:ext cx="1663700" cy="1080122"/>
          </a:xfrm>
          <a:prstGeom prst="rect">
            <a:avLst/>
          </a:prstGeom>
        </p:spPr>
      </p:pic>
      <p:pic>
        <p:nvPicPr>
          <p:cNvPr id="12" name="object 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789733" y="4675449"/>
            <a:ext cx="1835150" cy="1224140"/>
          </a:xfrm>
          <a:prstGeom prst="rect">
            <a:avLst/>
          </a:prstGeom>
        </p:spPr>
      </p:pic>
      <p:pic>
        <p:nvPicPr>
          <p:cNvPr id="13" name="object 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43982" y="771848"/>
            <a:ext cx="1623187" cy="1655952"/>
          </a:xfrm>
          <a:prstGeom prst="rect">
            <a:avLst/>
          </a:prstGeom>
        </p:spPr>
      </p:pic>
      <p:pic>
        <p:nvPicPr>
          <p:cNvPr id="14" name="object 1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612702" y="2341751"/>
            <a:ext cx="1401698" cy="828675"/>
          </a:xfrm>
          <a:prstGeom prst="rect">
            <a:avLst/>
          </a:prstGeom>
        </p:spPr>
      </p:pic>
      <p:pic>
        <p:nvPicPr>
          <p:cNvPr id="15" name="object 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809298" y="3354649"/>
            <a:ext cx="1008506" cy="1368044"/>
          </a:xfrm>
          <a:prstGeom prst="rect">
            <a:avLst/>
          </a:prstGeom>
        </p:spPr>
      </p:pic>
      <p:pic>
        <p:nvPicPr>
          <p:cNvPr id="17" name="Рисунок 16" descr="C:\Users\user\Desktop\img_56d586855f17f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723" y="4906916"/>
            <a:ext cx="1430677" cy="1406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517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15399">
            <a:off x="335792" y="687957"/>
            <a:ext cx="4727999" cy="1839867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8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877272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3803" y="1737172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4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07846" cy="1586211"/>
          </a:xfrm>
        </p:spPr>
        <p:txBody>
          <a:bodyPr>
            <a:normAutofit/>
          </a:bodyPr>
          <a:lstStyle/>
          <a:p>
            <a:pPr algn="ctr"/>
            <a:r>
              <a:rPr lang="ru-RU" sz="4400" b="1" u="sng" dirty="0" smtClean="0">
                <a:latin typeface="Calibri" panose="020F0502020204030204" pitchFamily="34" charset="0"/>
              </a:rPr>
              <a:t>Вопрос</a:t>
            </a:r>
            <a:r>
              <a:rPr lang="ru-RU" sz="4400" b="1" u="sng" spc="-50" dirty="0" smtClean="0">
                <a:latin typeface="Calibri" panose="020F0502020204030204" pitchFamily="34" charset="0"/>
              </a:rPr>
              <a:t> </a:t>
            </a:r>
            <a:r>
              <a:rPr lang="ru-RU" sz="4400" b="1" u="sng" spc="5" dirty="0" smtClean="0">
                <a:latin typeface="Calibri" panose="020F0502020204030204" pitchFamily="34" charset="0"/>
              </a:rPr>
              <a:t>№8 </a:t>
            </a:r>
            <a:r>
              <a:rPr lang="ru-RU" sz="3600" b="1" spc="5" dirty="0" smtClean="0">
                <a:latin typeface="Calibri" panose="020F0502020204030204" pitchFamily="34" charset="0"/>
              </a:rPr>
              <a:t/>
            </a:r>
            <a:br>
              <a:rPr lang="ru-RU" sz="3600" b="1" spc="5" dirty="0" smtClean="0">
                <a:latin typeface="Calibri" panose="020F0502020204030204" pitchFamily="34" charset="0"/>
              </a:rPr>
            </a:br>
            <a:r>
              <a:rPr lang="ru-RU" sz="3600" b="1" spc="5" dirty="0" smtClean="0">
                <a:latin typeface="Calibri" panose="020F0502020204030204" pitchFamily="34" charset="0"/>
              </a:rPr>
              <a:t>«С</a:t>
            </a:r>
            <a:r>
              <a:rPr lang="ru-RU" sz="3600" b="1" dirty="0" smtClean="0">
                <a:latin typeface="Calibri" panose="020F0502020204030204" pitchFamily="34" charset="0"/>
              </a:rPr>
              <a:t>оставление </a:t>
            </a:r>
            <a:r>
              <a:rPr lang="ru-RU" sz="3600" b="1" dirty="0">
                <a:latin typeface="Calibri" panose="020F0502020204030204" pitchFamily="34" charset="0"/>
              </a:rPr>
              <a:t>предложений по </a:t>
            </a:r>
            <a:r>
              <a:rPr lang="ru-RU" sz="3600" b="1" dirty="0" smtClean="0">
                <a:latin typeface="Calibri" panose="020F0502020204030204" pitchFamily="34" charset="0"/>
              </a:rPr>
              <a:t>схемам»</a:t>
            </a:r>
            <a:endParaRPr lang="ru-RU" sz="3600" dirty="0"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86211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5" dirty="0">
                <a:latin typeface="Calibri" panose="020F0502020204030204" pitchFamily="34" charset="0"/>
                <a:cs typeface="Calibri"/>
              </a:rPr>
              <a:t>Весна.</a:t>
            </a:r>
            <a:endParaRPr lang="ru-RU" sz="2800" b="1" dirty="0">
              <a:latin typeface="Calibri" panose="020F0502020204030204" pitchFamily="34" charset="0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lang="ru-RU" sz="2800" b="1" spc="-5" dirty="0">
                <a:latin typeface="Calibri" panose="020F0502020204030204" pitchFamily="34" charset="0"/>
                <a:cs typeface="Calibri"/>
              </a:rPr>
              <a:t>Цветут деревья</a:t>
            </a:r>
            <a:r>
              <a:rPr lang="ru-RU" sz="2800" b="1" spc="-10" dirty="0">
                <a:latin typeface="Calibri" panose="020F0502020204030204" pitchFamily="34" charset="0"/>
                <a:cs typeface="Calibri"/>
              </a:rPr>
              <a:t>.</a:t>
            </a:r>
            <a:endParaRPr lang="ru-RU" sz="2800" b="1" dirty="0">
              <a:latin typeface="Calibri" panose="020F0502020204030204" pitchFamily="34" charset="0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lang="ru-RU" sz="2800" b="1" spc="-10" dirty="0">
                <a:latin typeface="Calibri" panose="020F0502020204030204" pitchFamily="34" charset="0"/>
                <a:cs typeface="Calibri"/>
              </a:rPr>
              <a:t>Светит яркое солнце</a:t>
            </a:r>
            <a:r>
              <a:rPr lang="ru-RU" sz="2800" b="1" spc="-5" dirty="0">
                <a:latin typeface="Calibri" panose="020F0502020204030204" pitchFamily="34" charset="0"/>
                <a:cs typeface="Calibri"/>
              </a:rPr>
              <a:t>. </a:t>
            </a:r>
          </a:p>
          <a:p>
            <a:pPr marL="12700" marR="5080">
              <a:lnSpc>
                <a:spcPct val="100000"/>
              </a:lnSpc>
            </a:pPr>
            <a:r>
              <a:rPr lang="ru-RU" sz="2800" b="1" spc="-395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2800" b="1" spc="-5" dirty="0">
                <a:latin typeface="Calibri" panose="020F0502020204030204" pitchFamily="34" charset="0"/>
                <a:cs typeface="Calibri"/>
              </a:rPr>
              <a:t>Весело</a:t>
            </a:r>
            <a:r>
              <a:rPr lang="ru-RU" sz="2800" b="1" spc="-55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2800" b="1" spc="-10" dirty="0">
                <a:latin typeface="Calibri" panose="020F0502020204030204" pitchFamily="34" charset="0"/>
                <a:cs typeface="Calibri"/>
              </a:rPr>
              <a:t>детям</a:t>
            </a:r>
            <a:r>
              <a:rPr lang="ru-RU" sz="2800" b="1" spc="-20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2800" b="1" dirty="0">
                <a:latin typeface="Calibri" panose="020F0502020204030204" pitchFamily="34" charset="0"/>
                <a:cs typeface="Calibri"/>
              </a:rPr>
              <a:t>играть</a:t>
            </a:r>
            <a:r>
              <a:rPr lang="ru-RU" sz="2800" b="1" spc="-50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2800" b="1" dirty="0">
                <a:latin typeface="Calibri" panose="020F0502020204030204" pitchFamily="34" charset="0"/>
                <a:cs typeface="Calibri"/>
              </a:rPr>
              <a:t>весной!</a:t>
            </a:r>
          </a:p>
        </p:txBody>
      </p:sp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36096" y="1819689"/>
            <a:ext cx="3113628" cy="11383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808" y="3381505"/>
            <a:ext cx="2275962" cy="345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79712" y="125903"/>
            <a:ext cx="48965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spc="-5" dirty="0">
                <a:latin typeface="Calibri" panose="020F0502020204030204" pitchFamily="34" charset="0"/>
              </a:rPr>
              <a:t>Ответ</a:t>
            </a:r>
            <a:r>
              <a:rPr lang="ru-RU" sz="4400" b="1" u="sng" spc="-70" dirty="0">
                <a:latin typeface="Calibri" panose="020F0502020204030204" pitchFamily="34" charset="0"/>
              </a:rPr>
              <a:t> </a:t>
            </a:r>
            <a:r>
              <a:rPr lang="ru-RU" sz="4400" b="1" u="sng" spc="5" dirty="0">
                <a:latin typeface="Calibri" panose="020F0502020204030204" pitchFamily="34" charset="0"/>
              </a:rPr>
              <a:t>№</a:t>
            </a:r>
            <a:r>
              <a:rPr lang="ru-RU" sz="4400" b="1" u="sng" spc="-40" dirty="0">
                <a:latin typeface="Calibri" panose="020F0502020204030204" pitchFamily="34" charset="0"/>
              </a:rPr>
              <a:t> </a:t>
            </a:r>
            <a:r>
              <a:rPr lang="ru-RU" sz="4400" b="1" u="sng" dirty="0" smtClean="0">
                <a:latin typeface="Calibri" panose="020F0502020204030204" pitchFamily="34" charset="0"/>
              </a:rPr>
              <a:t>8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30090"/>
            <a:ext cx="68407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b="1" spc="-5" dirty="0">
                <a:latin typeface="Calibri" panose="020F0502020204030204" pitchFamily="34" charset="0"/>
                <a:cs typeface="Calibri"/>
              </a:rPr>
              <a:t>Весна.</a:t>
            </a:r>
            <a:endParaRPr lang="ru-RU" sz="3200" dirty="0">
              <a:latin typeface="Calibri" panose="020F0502020204030204" pitchFamily="34" charset="0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lang="ru-RU" sz="3200" b="1" spc="-5" dirty="0">
                <a:latin typeface="Calibri" panose="020F0502020204030204" pitchFamily="34" charset="0"/>
                <a:cs typeface="Calibri"/>
              </a:rPr>
              <a:t>Цветут деревья</a:t>
            </a:r>
            <a:r>
              <a:rPr lang="ru-RU" sz="3200" b="1" spc="-10" dirty="0">
                <a:latin typeface="Calibri" panose="020F0502020204030204" pitchFamily="34" charset="0"/>
                <a:cs typeface="Calibri"/>
              </a:rPr>
              <a:t>.</a:t>
            </a:r>
            <a:endParaRPr lang="ru-RU" sz="3200" dirty="0">
              <a:latin typeface="Calibri" panose="020F0502020204030204" pitchFamily="34" charset="0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lang="ru-RU" sz="3200" b="1" spc="-10" dirty="0">
                <a:latin typeface="Calibri" panose="020F0502020204030204" pitchFamily="34" charset="0"/>
                <a:cs typeface="Calibri"/>
              </a:rPr>
              <a:t>Светит яркое солнце</a:t>
            </a:r>
            <a:r>
              <a:rPr lang="ru-RU" sz="3200" b="1" spc="-5" dirty="0">
                <a:latin typeface="Calibri" panose="020F0502020204030204" pitchFamily="34" charset="0"/>
                <a:cs typeface="Calibri"/>
              </a:rPr>
              <a:t>. </a:t>
            </a:r>
          </a:p>
          <a:p>
            <a:pPr marL="12700" marR="5080">
              <a:lnSpc>
                <a:spcPct val="100000"/>
              </a:lnSpc>
            </a:pPr>
            <a:r>
              <a:rPr lang="ru-RU" sz="3200" b="1" spc="-395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3200" b="1" spc="-5" dirty="0">
                <a:latin typeface="Calibri" panose="020F0502020204030204" pitchFamily="34" charset="0"/>
                <a:cs typeface="Calibri"/>
              </a:rPr>
              <a:t>Весело</a:t>
            </a:r>
            <a:r>
              <a:rPr lang="ru-RU" sz="3200" b="1" spc="-55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3200" b="1" spc="-10" dirty="0">
                <a:latin typeface="Calibri" panose="020F0502020204030204" pitchFamily="34" charset="0"/>
                <a:cs typeface="Calibri"/>
              </a:rPr>
              <a:t>детям</a:t>
            </a:r>
            <a:r>
              <a:rPr lang="ru-RU" sz="3200" b="1" spc="-20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3200" b="1" dirty="0">
                <a:latin typeface="Calibri" panose="020F0502020204030204" pitchFamily="34" charset="0"/>
                <a:cs typeface="Calibri"/>
              </a:rPr>
              <a:t>играть</a:t>
            </a:r>
            <a:r>
              <a:rPr lang="ru-RU" sz="3200" b="1" spc="-50" dirty="0">
                <a:latin typeface="Calibri" panose="020F0502020204030204" pitchFamily="34" charset="0"/>
                <a:cs typeface="Calibri"/>
              </a:rPr>
              <a:t> </a:t>
            </a:r>
            <a:r>
              <a:rPr lang="ru-RU" sz="3200" b="1" dirty="0">
                <a:latin typeface="Calibri" panose="020F0502020204030204" pitchFamily="34" charset="0"/>
                <a:cs typeface="Calibri"/>
              </a:rPr>
              <a:t>весной!</a:t>
            </a:r>
            <a:endParaRPr lang="ru-RU" sz="3200" dirty="0">
              <a:latin typeface="Calibri" panose="020F0502020204030204" pitchFamily="34" charset="0"/>
              <a:cs typeface="Calibri"/>
            </a:endParaRPr>
          </a:p>
        </p:txBody>
      </p:sp>
      <p:pic>
        <p:nvPicPr>
          <p:cNvPr id="7" name="object 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56176" y="1129428"/>
            <a:ext cx="2304256" cy="1867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400" y="3029962"/>
            <a:ext cx="2435752" cy="369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41362">
            <a:off x="435006" y="591118"/>
            <a:ext cx="4889612" cy="1886723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9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877272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9362" y="1716956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2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35"/>
          <a:stretch/>
        </p:blipFill>
        <p:spPr>
          <a:xfrm>
            <a:off x="0" y="2456"/>
            <a:ext cx="9156700" cy="25624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14"/>
          <a:stretch/>
        </p:blipFill>
        <p:spPr>
          <a:xfrm>
            <a:off x="0" y="4506664"/>
            <a:ext cx="9156700" cy="2351336"/>
          </a:xfrm>
          <a:prstGeom prst="rect">
            <a:avLst/>
          </a:prstGeom>
        </p:spPr>
      </p:pic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3635896" y="908720"/>
            <a:ext cx="1512168" cy="11521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ы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2123728" y="2708920"/>
            <a:ext cx="5040560" cy="14401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м</a:t>
            </a:r>
            <a:r>
              <a:rPr lang="ru-RU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 panose="020B0A04020102020204" pitchFamily="34" charset="0"/>
              </a:rPr>
              <a:t>олодцы 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25" b="62635"/>
          <a:stretch/>
        </p:blipFill>
        <p:spPr>
          <a:xfrm>
            <a:off x="0" y="2548011"/>
            <a:ext cx="179512" cy="25624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37" t="11407" b="51228"/>
          <a:stretch/>
        </p:blipFill>
        <p:spPr>
          <a:xfrm>
            <a:off x="9004758" y="2548011"/>
            <a:ext cx="152028" cy="25624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30825"/>
            <a:ext cx="2386669" cy="23488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704" y="3890009"/>
            <a:ext cx="2830512" cy="28305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4" t="36089" r="12483" b="33949"/>
          <a:stretch/>
        </p:blipFill>
        <p:spPr>
          <a:xfrm>
            <a:off x="6876256" y="2095459"/>
            <a:ext cx="1080120" cy="20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8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1641172_1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369" y="999345"/>
            <a:ext cx="4752192" cy="50778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Рисунок 29" descr="3082566272492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8" t="8432" r="2118" b="6918"/>
          <a:stretch/>
        </p:blipFill>
        <p:spPr bwMode="auto">
          <a:xfrm>
            <a:off x="1579031" y="657940"/>
            <a:ext cx="5985937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187624" y="-4469456"/>
            <a:ext cx="6768752" cy="1031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4400" b="1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КОМАНДА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«УМНИКИ»                </a:t>
            </a:r>
            <a:endParaRPr lang="ru-RU" alt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28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5112568" cy="559278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267744" y="332657"/>
            <a:ext cx="45902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КОМАНДА</a:t>
            </a:r>
            <a:r>
              <a:rPr lang="ru-RU" altLang="ru-RU" sz="44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4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308256627249211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6"/>
          <a:stretch/>
        </p:blipFill>
        <p:spPr bwMode="auto">
          <a:xfrm rot="5400000">
            <a:off x="1490731" y="709360"/>
            <a:ext cx="6306553" cy="60486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449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84" y="-2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845128">
            <a:off x="551817" y="492843"/>
            <a:ext cx="4727999" cy="1839867"/>
          </a:xfrm>
          <a:ln w="38100">
            <a:solidFill>
              <a:schemeClr val="bg1"/>
            </a:solidFill>
          </a:ln>
        </p:spPr>
        <p:txBody>
          <a:bodyPr/>
          <a:lstStyle/>
          <a:p>
            <a:r>
              <a:rPr lang="ru-RU" sz="8000" dirty="0">
                <a:solidFill>
                  <a:schemeClr val="bg1"/>
                </a:solidFill>
              </a:rPr>
              <a:t>1</a:t>
            </a:r>
            <a:r>
              <a:rPr lang="ru-RU" sz="8000" dirty="0" smtClean="0">
                <a:solidFill>
                  <a:schemeClr val="bg1"/>
                </a:solidFill>
              </a:rPr>
              <a:t> раунд</a:t>
            </a:r>
            <a:endParaRPr lang="ru-RU" sz="8000" dirty="0">
              <a:solidFill>
                <a:schemeClr val="bg1"/>
              </a:solidFill>
            </a:endParaRPr>
          </a:p>
        </p:txBody>
      </p:sp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0088" y="6095515"/>
            <a:ext cx="609600" cy="60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0142" y="1431404"/>
            <a:ext cx="6335046" cy="512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4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 smtClean="0">
                <a:latin typeface="Calibri" panose="020F0502020204030204" pitchFamily="34" charset="0"/>
              </a:rPr>
              <a:t>Вопрос</a:t>
            </a:r>
            <a:r>
              <a:rPr lang="ru-RU" sz="3600" b="1" u="sng" spc="-50" dirty="0" smtClean="0">
                <a:latin typeface="Calibri" panose="020F0502020204030204" pitchFamily="34" charset="0"/>
              </a:rPr>
              <a:t> </a:t>
            </a:r>
            <a:r>
              <a:rPr lang="ru-RU" sz="3600" b="1" u="sng" spc="5" dirty="0" smtClean="0">
                <a:latin typeface="Calibri" panose="020F0502020204030204" pitchFamily="34" charset="0"/>
              </a:rPr>
              <a:t>№</a:t>
            </a:r>
            <a:r>
              <a:rPr lang="ru-RU" sz="3600" b="1" u="sng" spc="-40" dirty="0" smtClean="0">
                <a:latin typeface="Calibri" panose="020F0502020204030204" pitchFamily="34" charset="0"/>
              </a:rPr>
              <a:t> </a:t>
            </a:r>
            <a:r>
              <a:rPr lang="ru-RU" sz="3600" b="1" u="sng" dirty="0" smtClean="0">
                <a:latin typeface="Calibri" panose="020F0502020204030204" pitchFamily="34" charset="0"/>
              </a:rPr>
              <a:t>1</a:t>
            </a:r>
            <a:br>
              <a:rPr lang="ru-RU" sz="3600" b="1" u="sng" dirty="0" smtClean="0">
                <a:latin typeface="Calibri" panose="020F0502020204030204" pitchFamily="34" charset="0"/>
              </a:rPr>
            </a:br>
            <a:r>
              <a:rPr lang="ru-RU" sz="3600" b="1" u="sng" dirty="0" smtClean="0">
                <a:latin typeface="Calibri" panose="020F0502020204030204" pitchFamily="34" charset="0"/>
              </a:rPr>
              <a:t>«Весёлые задачки»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2" t="6045" r="291" b="34596"/>
          <a:stretch/>
        </p:blipFill>
        <p:spPr>
          <a:xfrm>
            <a:off x="2843808" y="836713"/>
            <a:ext cx="5444852" cy="36597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1" t="23957" r="63840" b="30439"/>
          <a:stretch/>
        </p:blipFill>
        <p:spPr>
          <a:xfrm>
            <a:off x="66489" y="3810682"/>
            <a:ext cx="3339480" cy="281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6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z_uki-_kto-hochet-stat-mlnrm_-pra_ilnyy-ot_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297" y="5996253"/>
            <a:ext cx="609600" cy="609600"/>
          </a:xfrm>
          <a:prstGeom prst="rect">
            <a:avLst/>
          </a:prstGeom>
        </p:spPr>
      </p:pic>
      <p:pic>
        <p:nvPicPr>
          <p:cNvPr id="6" name="z_uk-proigrysh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59962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6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204</Words>
  <Application>Microsoft Office PowerPoint</Application>
  <PresentationFormat>Экран (4:3)</PresentationFormat>
  <Paragraphs>132</Paragraphs>
  <Slides>38</Slides>
  <Notes>0</Notes>
  <HiddenSlides>0</HiddenSlides>
  <MMClips>36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Arial</vt:lpstr>
      <vt:lpstr>Arial Black</vt:lpstr>
      <vt:lpstr>Calibri</vt:lpstr>
      <vt:lpstr>Calibri Light</vt:lpstr>
      <vt:lpstr>Times New Roman</vt:lpstr>
      <vt:lpstr>2_Оформление по умолчанию</vt:lpstr>
      <vt:lpstr>Тема Office</vt:lpstr>
      <vt:lpstr>                                                      Интеллектуальная игра                          Что?                         Где?                              Когда?</vt:lpstr>
      <vt:lpstr>Презентация PowerPoint</vt:lpstr>
      <vt:lpstr>Презентация PowerPoint</vt:lpstr>
      <vt:lpstr>Презентация PowerPoint</vt:lpstr>
      <vt:lpstr>Презентация PowerPoint</vt:lpstr>
      <vt:lpstr>1 раунд</vt:lpstr>
      <vt:lpstr>Вопрос № 1 «Весёлые задачки»</vt:lpstr>
      <vt:lpstr>Презентация PowerPoint</vt:lpstr>
      <vt:lpstr>Презентация PowerPoint</vt:lpstr>
      <vt:lpstr>Презентация PowerPoint</vt:lpstr>
      <vt:lpstr>Презентация PowerPoint</vt:lpstr>
      <vt:lpstr>2 раунд</vt:lpstr>
      <vt:lpstr>Вопрос № 2</vt:lpstr>
      <vt:lpstr>                                                      Ответ №2                                                                 2   +  3  =   5  </vt:lpstr>
      <vt:lpstr>Презентация PowerPoint</vt:lpstr>
      <vt:lpstr>Ответ №2</vt:lpstr>
      <vt:lpstr>3 раунд</vt:lpstr>
      <vt:lpstr>Вопрос № 4 «Разгадай ребус»</vt:lpstr>
      <vt:lpstr>Ответ № 4 РАДУГА</vt:lpstr>
      <vt:lpstr>4 раунд</vt:lpstr>
      <vt:lpstr>Вопрос №4</vt:lpstr>
      <vt:lpstr>Ответ № 4</vt:lpstr>
      <vt:lpstr>Презентация PowerPoint</vt:lpstr>
      <vt:lpstr>5 раунд</vt:lpstr>
      <vt:lpstr>Презентация PowerPoint</vt:lpstr>
      <vt:lpstr>Презентация PowerPoint</vt:lpstr>
      <vt:lpstr> Ответ № 5 КНИГА </vt:lpstr>
      <vt:lpstr>                         Ответ № 5      К     Н     И     Г     А     </vt:lpstr>
      <vt:lpstr>6 раунд</vt:lpstr>
      <vt:lpstr>Презентация PowerPoint</vt:lpstr>
      <vt:lpstr>7 раунд</vt:lpstr>
      <vt:lpstr>Вопрос № 7</vt:lpstr>
      <vt:lpstr>Ответ № 7</vt:lpstr>
      <vt:lpstr>8 раунд</vt:lpstr>
      <vt:lpstr>Вопрос №8  «Составление предложений по схемам»</vt:lpstr>
      <vt:lpstr>Презентация PowerPoint</vt:lpstr>
      <vt:lpstr>9 раунд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119</cp:revision>
  <dcterms:created xsi:type="dcterms:W3CDTF">2011-09-15T15:54:40Z</dcterms:created>
  <dcterms:modified xsi:type="dcterms:W3CDTF">2021-05-19T19:56:27Z</dcterms:modified>
</cp:coreProperties>
</file>