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74" r:id="rId6"/>
    <p:sldId id="275" r:id="rId7"/>
    <p:sldId id="261" r:id="rId8"/>
    <p:sldId id="262" r:id="rId9"/>
    <p:sldId id="263" r:id="rId10"/>
    <p:sldId id="277" r:id="rId11"/>
    <p:sldId id="264" r:id="rId12"/>
    <p:sldId id="278" r:id="rId13"/>
    <p:sldId id="280" r:id="rId14"/>
    <p:sldId id="265" r:id="rId15"/>
    <p:sldId id="276" r:id="rId16"/>
    <p:sldId id="266" r:id="rId17"/>
    <p:sldId id="279" r:id="rId18"/>
    <p:sldId id="267" r:id="rId19"/>
    <p:sldId id="268" r:id="rId20"/>
    <p:sldId id="270" r:id="rId21"/>
    <p:sldId id="282" r:id="rId22"/>
    <p:sldId id="272" r:id="rId23"/>
    <p:sldId id="271" r:id="rId24"/>
    <p:sldId id="273" r:id="rId25"/>
    <p:sldId id="284" r:id="rId26"/>
    <p:sldId id="285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1AE04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>
        <p:scale>
          <a:sx n="80" d="100"/>
          <a:sy n="80" d="100"/>
        </p:scale>
        <p:origin x="-7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40C312-09F1-4653-A8B2-4021F2F02052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76DB47-7844-4263-B3AA-F04E1895F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jpeg"/><Relationship Id="rId7" Type="http://schemas.openxmlformats.org/officeDocument/2006/relationships/image" Target="../media/image53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24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slide" Target="slide11.xml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eg"/><Relationship Id="rId3" Type="http://schemas.openxmlformats.org/officeDocument/2006/relationships/image" Target="../media/image79.jpeg"/><Relationship Id="rId7" Type="http://schemas.openxmlformats.org/officeDocument/2006/relationships/image" Target="../media/image83.png"/><Relationship Id="rId12" Type="http://schemas.openxmlformats.org/officeDocument/2006/relationships/image" Target="../media/image88.jpeg"/><Relationship Id="rId17" Type="http://schemas.openxmlformats.org/officeDocument/2006/relationships/image" Target="../media/image93.jpeg"/><Relationship Id="rId2" Type="http://schemas.openxmlformats.org/officeDocument/2006/relationships/image" Target="../media/image78.jpeg"/><Relationship Id="rId16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11" Type="http://schemas.openxmlformats.org/officeDocument/2006/relationships/image" Target="../media/image87.jpeg"/><Relationship Id="rId5" Type="http://schemas.openxmlformats.org/officeDocument/2006/relationships/image" Target="../media/image81.gif"/><Relationship Id="rId15" Type="http://schemas.openxmlformats.org/officeDocument/2006/relationships/image" Target="../media/image91.jpeg"/><Relationship Id="rId10" Type="http://schemas.openxmlformats.org/officeDocument/2006/relationships/image" Target="../media/image86.gif"/><Relationship Id="rId4" Type="http://schemas.openxmlformats.org/officeDocument/2006/relationships/image" Target="../media/image80.jpeg"/><Relationship Id="rId9" Type="http://schemas.openxmlformats.org/officeDocument/2006/relationships/image" Target="../media/image85.jpeg"/><Relationship Id="rId14" Type="http://schemas.openxmlformats.org/officeDocument/2006/relationships/image" Target="../media/image9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555" y="1500174"/>
            <a:ext cx="853545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Какие бывают животные?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G:\какие бывают животные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929066"/>
            <a:ext cx="5256584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500043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Мезенцева Е.П., учитель начальных классов МКОУ </a:t>
            </a:r>
            <a:r>
              <a:rPr lang="ru-RU" sz="2000" dirty="0" err="1" smtClean="0"/>
              <a:t>Боровская</a:t>
            </a:r>
            <a:r>
              <a:rPr lang="ru-RU" sz="2000" dirty="0" smtClean="0"/>
              <a:t> СОШ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3105835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по окружающему миру во 2 классе.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Плешакова А.А. «Школа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571480"/>
            <a:ext cx="7929618" cy="526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</a:rPr>
              <a:t>Рыбы - это водные животные, тело которых покрыто чешуёй. Известно более 25000 видов рыб.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</a:rPr>
              <a:t>    Самая крупная рыба – китовая акула. Её длина часто превышает 10 метров. Она же и самая безобидная, питается планктоном. Плавает китовая акула медленно(5км в час), имеет вялый характер, не реагирует на ныряльщиков. Они  могут дотрагиваться до её тела  и даже кататься на спине.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o3.imgsmail.ru/imgpreview?key=http%3A//img0.liveinternet.ru/images/attach/c/4/80/629/80629718_large_4278666_0_33efa_71838ba2_XL_1_.jpg&amp;mb=imgdb_preview_3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80317"/>
            <a:ext cx="2664296" cy="2131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 descr="http://go3.imgsmail.ru/imgpreview?key=http%3A//www.zooblog.ru/uploads/posts/2011-03/1299085056_27.jpg&amp;mb=imgdb_preview_17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32656"/>
            <a:ext cx="342441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2928934"/>
            <a:ext cx="8064897" cy="144655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Птицы –  животные, тело которых покрыто перьями.</a:t>
            </a:r>
            <a:endParaRPr lang="ru-RU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2296" name="Picture 8" descr="http://go2.imgsmail.ru/imgpreview?key=http%3A//img3.proshkolu.ru/content/media/pic/std/1000000/251000/250078-d19bb52e4d7a872a.jpg&amp;mb=imgdb_preview_1507&amp;w=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32656"/>
            <a:ext cx="2409056" cy="2384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8" name="Picture 10" descr="http://go4.imgsmail.ru/imgpreview?key=http%3A//900igr.net/detskie_prezentatsii/nasekomye_i_ptitsy/ptitsy_lesa_2.files/slide0024_image023.jpg&amp;mb=imgdb_preview_4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581128"/>
            <a:ext cx="2952328" cy="2157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428604"/>
            <a:ext cx="8358246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</a:rPr>
              <a:t>Птицы- животные, тело которых покрыто перьями. Известно более 9000 видов.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</a:rPr>
              <a:t>Одни птицы летают выше облаков, другие вовсе не умеют летать (пингвины, страусы, киви).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</a:rPr>
              <a:t>Самая маленькая птичка- колибри (5-7см, ) питаются нектаром, единственная птица в мире способная летать назад, обитает в Южной Америке..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09" y="285728"/>
            <a:ext cx="4520589" cy="30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270" y="265512"/>
            <a:ext cx="4044540" cy="309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4071942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</a:rPr>
              <a:t>Одна из самых красивых птиц - </a:t>
            </a:r>
            <a:r>
              <a:rPr lang="ru-RU" sz="2800" dirty="0" err="1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</a:rPr>
              <a:t>Амадина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</a:rPr>
              <a:t>Гульда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</a:rPr>
              <a:t>, обитает в Австралии. За яркое оперение её часто называют птица – радуга.</a:t>
            </a:r>
            <a:endParaRPr lang="ru-RU" sz="28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o2.imgsmail.ru/imgpreview?key=http%3A//img1.liveinternet.ru/images/attach/c/7/98/538/98538807_5.jpg&amp;mb=imgdb_preview_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437112"/>
            <a:ext cx="2952328" cy="2211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http://go1.imgsmail.ru/imgpreview?key=http%3A//img1.liveinternet.ru/images/attach/c/2/74/600/74600735_large_2971058_16.jpg&amp;mb=imgdb_preview_7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4240" y="260648"/>
            <a:ext cx="2968240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" y="2571744"/>
            <a:ext cx="8676457" cy="1446550"/>
          </a:xfrm>
          <a:prstGeom prst="rect">
            <a:avLst/>
          </a:prstGeom>
          <a:solidFill>
            <a:srgbClr val="99CC00"/>
          </a:solidFill>
          <a:ln>
            <a:solidFill>
              <a:srgbClr val="00B05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Насекомые  –   животные, у которых 6 ног.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270" name="Picture 6" descr="http://go3.imgsmail.ru/imgpreview?key=http%3A//festival.1september.ru/articles/607293/presentation/14.JPG&amp;mb=imgdb_preview_3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290"/>
            <a:ext cx="3240360" cy="2264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4" name="Picture 10" descr="http://go2.imgsmail.ru/imgpreview?key=http%3A//900igr.net/datai/nasekomye-i-ptitsy/ZHuki-3.files/0022-022-Bozhja-korovka.jpg&amp;mb=imgdb_preview_110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653136"/>
            <a:ext cx="2066925" cy="175260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1276" name="Picture 12" descr="http://900igr.net/datas/nasekomye-i-ptitsy/Mukhi-4.files/0001-001-Nasekomye-mukh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365104"/>
            <a:ext cx="3096344" cy="2322258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82" name="Picture 18" descr="http://go1.imgsmail.ru/imgpreview?key=http%3A//img-2005-09.photosight.ru/15/1035537.jpg&amp;mb=imgdb_preview_27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04664"/>
            <a:ext cx="1828800" cy="199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52536" y="2996952"/>
            <a:ext cx="52745352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6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Текст надписи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836712"/>
            <a:ext cx="7848872" cy="57554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Первые живые существа, которые появились на земле более 400 миллионов лет назад - насекомые. Это самая многочисленная группа животных. Описано около1миллиона насекомых, но учёные считают, что всего их существует   от 2 до 4 миллионов видов. 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Тело насекомых разделено на голову, грудь и брюшко. У них 6 ножек (3 пары), у большинства есть крылья.   </a:t>
            </a:r>
          </a:p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060848"/>
            <a:ext cx="72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500306"/>
            <a:ext cx="8643998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Звери</a:t>
            </a:r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или</a:t>
            </a:r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млекопитающие </a:t>
            </a:r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– это животные, тело покрыто шерстью. 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42" name="Picture 2" descr="http://go3.imgsmail.ru/imgpreview?key=http%3A//animalpicture.ru/wp-content/uploads/2011/02/couples04.jpg&amp;mb=imgdb_preview_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3312368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4" name="Picture 4" descr="http://go2.imgsmail.ru/imgpreview?key=http%3A//newsinphoto.ru/wp-content/uploads/2011/05/%25D0%25BC%25D0%25B0%25D0%25BC%25D1%258B-%25D0%25B8-%25D0%25B8%25D1%2585-%25D0%25B4%25D0%25B5%25D1%2582%25D0%25B5%25D0%25BD%25D1%258B%25D1%2588%25D0%25B8-20-960x720.jpg&amp;mb=imgdb_preview_9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3600400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6" name="Picture 6" descr="http://go1.imgsmail.ru/imgpreview?key=http%3A//c.foto.radikal.ru/0610/59a564c56774.jpg&amp;mb=imgdb_preview_9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86256"/>
            <a:ext cx="3312368" cy="23679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7" name="Picture 7" descr="G:\какие бывают животные\i (1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357694"/>
            <a:ext cx="3384376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1071546"/>
            <a:ext cx="8072494" cy="35394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Тело зверей покрыто шерстью. Своих детёнышей они выкармливают молоком. Насчитывается более 4000 видов 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 Самое крупное сухопутное млекопитающее – слон, до 4м в высоту, а весит, как 100 человек.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571480"/>
            <a:ext cx="38627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42909" y="4484321"/>
            <a:ext cx="8001056" cy="1815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 Black" pitchFamily="34" charset="0"/>
                <a:ea typeface="Times New Roman" pitchFamily="18" charset="0"/>
              </a:rPr>
              <a:t>Самое крупное млекопитающее, когда - либо жившее на  Земле – синий кит. Длиной он с 4 автобуса, весит, как 30 слонов.                                  </a:t>
            </a:r>
            <a:r>
              <a:rPr lang="ru-RU" sz="2800" b="1" dirty="0" smtClean="0">
                <a:latin typeface="Arial Black" pitchFamily="34" charset="0"/>
                <a:ea typeface="Times New Roman" pitchFamily="18" charset="0"/>
              </a:rPr>
              <a:t> 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812408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http://im3-tub-ru.yandex.net/i?id=26348582-6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42852"/>
            <a:ext cx="3000396" cy="20002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2428868"/>
            <a:ext cx="750099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 </a:t>
            </a:r>
          </a:p>
          <a:p>
            <a:r>
              <a:rPr lang="ru-RU" sz="3200" dirty="0" smtClean="0">
                <a:latin typeface="Arial Black" pitchFamily="34" charset="0"/>
              </a:rPr>
              <a:t>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Пресмыкающиеся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73798" y="714356"/>
            <a:ext cx="5596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  <a:latin typeface="Arial Black" pitchFamily="34" charset="0"/>
              </a:rPr>
              <a:t>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773798" y="2294921"/>
            <a:ext cx="5596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Земноводные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4" descr="http://im2-tub-ru.yandex.net/i?id=150889688-5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214290"/>
            <a:ext cx="2643206" cy="1982404"/>
          </a:xfrm>
          <a:prstGeom prst="rect">
            <a:avLst/>
          </a:prstGeom>
          <a:noFill/>
        </p:spPr>
      </p:pic>
      <p:pic>
        <p:nvPicPr>
          <p:cNvPr id="8" name="Picture 14" descr="http://im3-tub-ru.yandex.net/i?id=140508903-6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500570"/>
            <a:ext cx="3309008" cy="1928826"/>
          </a:xfrm>
          <a:prstGeom prst="rect">
            <a:avLst/>
          </a:prstGeom>
          <a:noFill/>
        </p:spPr>
      </p:pic>
      <p:pic>
        <p:nvPicPr>
          <p:cNvPr id="9" name="Picture 10" descr="http://im5-tub-ru.yandex.net/i?id=662474243-61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643446"/>
            <a:ext cx="2987046" cy="2000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 l="-5000" t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07904" y="2204864"/>
            <a:ext cx="504056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G:\какие бывают животные\i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515" y="4149080"/>
            <a:ext cx="2972610" cy="2229458"/>
          </a:xfrm>
          <a:prstGeom prst="rect">
            <a:avLst/>
          </a:prstGeom>
          <a:noFill/>
        </p:spPr>
      </p:pic>
      <p:pic>
        <p:nvPicPr>
          <p:cNvPr id="4099" name="Picture 3" descr="G:\какие бывают животные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797152"/>
            <a:ext cx="2520280" cy="1890210"/>
          </a:xfrm>
          <a:prstGeom prst="rect">
            <a:avLst/>
          </a:prstGeom>
          <a:noFill/>
        </p:spPr>
      </p:pic>
      <p:pic>
        <p:nvPicPr>
          <p:cNvPr id="4100" name="Picture 4" descr="G:\какие бывают животные\i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88640"/>
            <a:ext cx="2520280" cy="1890210"/>
          </a:xfrm>
          <a:prstGeom prst="rect">
            <a:avLst/>
          </a:prstGeom>
          <a:noFill/>
        </p:spPr>
      </p:pic>
      <p:pic>
        <p:nvPicPr>
          <p:cNvPr id="4101" name="Picture 5" descr="G:\какие бывают животные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88640"/>
            <a:ext cx="2481064" cy="1860798"/>
          </a:xfrm>
          <a:prstGeom prst="rect">
            <a:avLst/>
          </a:prstGeom>
          <a:noFill/>
        </p:spPr>
      </p:pic>
      <p:pic>
        <p:nvPicPr>
          <p:cNvPr id="4103" name="Picture 7" descr="G:\какие бывают животные\i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60648"/>
            <a:ext cx="2736304" cy="1710190"/>
          </a:xfrm>
          <a:prstGeom prst="rect">
            <a:avLst/>
          </a:prstGeom>
          <a:noFill/>
        </p:spPr>
      </p:pic>
      <p:pic>
        <p:nvPicPr>
          <p:cNvPr id="4104" name="Picture 8" descr="G:\какие бывают животные\i (4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3633614"/>
            <a:ext cx="2592288" cy="1944216"/>
          </a:xfrm>
          <a:prstGeom prst="rect">
            <a:avLst/>
          </a:prstGeom>
          <a:noFill/>
        </p:spPr>
      </p:pic>
      <p:pic>
        <p:nvPicPr>
          <p:cNvPr id="4105" name="Picture 9" descr="G:\какие бывают животные\i (8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7" y="4941167"/>
            <a:ext cx="2385052" cy="1788789"/>
          </a:xfrm>
          <a:prstGeom prst="rect">
            <a:avLst/>
          </a:prstGeom>
          <a:noFill/>
        </p:spPr>
      </p:pic>
      <p:pic>
        <p:nvPicPr>
          <p:cNvPr id="4107" name="Picture 11" descr="http://go4.imgsmail.ru/imgpreview?key=http%3A//cherepahi.ru/pix/vid/Pyxis_arachnoides1.jpg&amp;mb=imgdb_preview_20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60" y="2276872"/>
            <a:ext cx="2520280" cy="1676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357431"/>
            <a:ext cx="8572560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Каковы отличительные признаки земноводных и пресмыкающихся </a:t>
            </a:r>
            <a:r>
              <a:rPr lang="ru-RU" sz="2800" b="1" dirty="0" smtClean="0"/>
              <a:t>?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85728"/>
            <a:ext cx="270035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C:\Users\Сщьзгеук\Desktop\мама\презентации шаблоны\картинки для презентаций\96047-1-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876"/>
            <a:ext cx="2622453" cy="290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28662" y="500042"/>
            <a:ext cx="684807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Земноводные</a:t>
            </a:r>
            <a:endParaRPr lang="ru-RU" sz="32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5357826"/>
            <a:ext cx="4179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квакша</a:t>
            </a:r>
            <a:endParaRPr lang="ru-RU" b="1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643182"/>
            <a:ext cx="2349365" cy="2614617"/>
          </a:xfrm>
          <a:prstGeom prst="rect">
            <a:avLst/>
          </a:prstGeom>
          <a:ln w="19050">
            <a:solidFill>
              <a:srgbClr val="000099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2" descr="D:\МОИ ДОКУМЕНТЫ\материалы к презент\k01106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571612"/>
            <a:ext cx="3013624" cy="2249802"/>
          </a:xfrm>
          <a:prstGeom prst="rect">
            <a:avLst/>
          </a:prstGeom>
          <a:ln w="19050">
            <a:solidFill>
              <a:srgbClr val="000099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 rot="10800000" flipV="1">
            <a:off x="3929053" y="3982644"/>
            <a:ext cx="1435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тритон</a:t>
            </a:r>
            <a:endParaRPr lang="ru-RU" b="1" dirty="0"/>
          </a:p>
        </p:txBody>
      </p:sp>
      <p:pic>
        <p:nvPicPr>
          <p:cNvPr id="20" name="Picture 3" descr="D:\МОИ ДОКУМЕНТЫ\материалы к презент\zh6892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714620"/>
            <a:ext cx="2428892" cy="2703123"/>
          </a:xfrm>
          <a:prstGeom prst="rect">
            <a:avLst/>
          </a:prstGeom>
          <a:ln w="19050">
            <a:solidFill>
              <a:srgbClr val="000099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7429520" y="5460326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жаба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00042"/>
            <a:ext cx="7858180" cy="954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1.Земноводное животное обитает и на земле, и в воде, мечут икру.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643050"/>
            <a:ext cx="7858179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2.Земноводные ловко плавают, ныряют.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500306"/>
            <a:ext cx="7929618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3.В раннем возрасте большинство земноводных живут в воде и дышат жабрами, как рыбы. Вырастая, животное теряет жабры и начинает дышать легкими, как все наземные животные.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143512"/>
            <a:ext cx="8072494" cy="954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5.Тело покрыто тонкой влажной кожей, которую необходимо смачивать водой)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5-tub-ru.yandex.net/i?id=662474243-6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357694"/>
            <a:ext cx="2987046" cy="2000254"/>
          </a:xfrm>
          <a:prstGeom prst="rect">
            <a:avLst/>
          </a:prstGeom>
          <a:noFill/>
        </p:spPr>
      </p:pic>
      <p:pic>
        <p:nvPicPr>
          <p:cNvPr id="5" name="Picture 14" descr="http://im3-tub-ru.yandex.net/i?id=140508903-6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357694"/>
            <a:ext cx="3309008" cy="1928826"/>
          </a:xfrm>
          <a:prstGeom prst="rect">
            <a:avLst/>
          </a:prstGeom>
          <a:noFill/>
        </p:spPr>
      </p:pic>
      <p:pic>
        <p:nvPicPr>
          <p:cNvPr id="7" name="Picture 12" descr="http://im6-tub-ru.yandex.net/i?id=997021791-2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214290"/>
            <a:ext cx="3429024" cy="21860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85852" y="6025052"/>
            <a:ext cx="3839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черепаха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6198990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крокодил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500438"/>
            <a:ext cx="828680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Пресмыкающиеся</a:t>
            </a:r>
            <a:endParaRPr lang="ru-RU" sz="28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214290"/>
            <a:ext cx="174136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714349" y="3000372"/>
            <a:ext cx="4441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хамелеон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43702" y="2571744"/>
            <a:ext cx="928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змея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6572264" y="3509733"/>
            <a:ext cx="2000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hlinkClick r:id="rId7" action="ppaction://hlinksldjump"/>
              </a:rPr>
              <a:t>(рептилии)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1689358"/>
            <a:ext cx="864399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2. Могут жить и в воде, и на суше, под землей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428604"/>
            <a:ext cx="857256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1.Пресмыкающие несут яйца, но не высиживают их.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714752"/>
            <a:ext cx="8715436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4. Животные у которых сухая кожа, покрытая чешуйками или щитками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2643182"/>
            <a:ext cx="864399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3. У них 4 конечности, ползают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хамелеон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57356" y="4094636"/>
            <a:ext cx="4829180" cy="276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8596" y="1214422"/>
            <a:ext cx="8358246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Хамелеоны – особое семейство рептилий. Они медлительны и подолгу сидят на ветках, греясь на солнце. Хамелеоны меняют цвет в зависимости от температуры воздуха, освещения, влажности, сытости, жажды, испуга. Язык у них очень длинный и липкий. Он мгновенно выбрасывает его изо рта, целясь в насекомое. Затем добыча втягивается в рот.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1731713" cy="1384082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(1600x1000) - 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071934" y="571480"/>
            <a:ext cx="1896149" cy="1357322"/>
          </a:xfrm>
          <a:prstGeom prst="rect">
            <a:avLst/>
          </a:prstGeom>
          <a:noFill/>
        </p:spPr>
      </p:pic>
      <p:pic>
        <p:nvPicPr>
          <p:cNvPr id="1029" name="Picture 5" descr="C:\Documents and Settings\Пользователь\Рабочий стол\1576582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74" y="0"/>
            <a:ext cx="1928826" cy="1928826"/>
          </a:xfrm>
          <a:prstGeom prst="rect">
            <a:avLst/>
          </a:prstGeom>
          <a:noFill/>
        </p:spPr>
      </p:pic>
      <p:pic>
        <p:nvPicPr>
          <p:cNvPr id="1030" name="Picture 6" descr="C:\Documents and Settings\Пользователь\Рабочий стол\hiltonpond.org_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571480"/>
            <a:ext cx="1804949" cy="1357322"/>
          </a:xfrm>
          <a:prstGeom prst="rect">
            <a:avLst/>
          </a:prstGeom>
          <a:noFill/>
        </p:spPr>
      </p:pic>
      <p:pic>
        <p:nvPicPr>
          <p:cNvPr id="1032" name="Picture 8" descr="C:\Documents and Settings\Пользователь\Рабочий стол\1125702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714356"/>
            <a:ext cx="1140484" cy="1035049"/>
          </a:xfrm>
          <a:prstGeom prst="rect">
            <a:avLst/>
          </a:prstGeom>
          <a:noFill/>
        </p:spPr>
      </p:pic>
      <p:pic>
        <p:nvPicPr>
          <p:cNvPr id="1033" name="Picture 9" descr="C:\Documents and Settings\Пользователь\Рабочий стол\0_7ed17_c086d219_XL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2714620"/>
            <a:ext cx="1428759" cy="1030641"/>
          </a:xfrm>
          <a:prstGeom prst="rect">
            <a:avLst/>
          </a:prstGeom>
          <a:noFill/>
        </p:spPr>
      </p:pic>
      <p:pic>
        <p:nvPicPr>
          <p:cNvPr id="1034" name="Picture 10" descr="C:\Documents and Settings\Пользователь\Рабочий стол\i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381554">
            <a:off x="7124956" y="2616805"/>
            <a:ext cx="1676533" cy="1015211"/>
          </a:xfrm>
          <a:prstGeom prst="rect">
            <a:avLst/>
          </a:prstGeom>
          <a:noFill/>
        </p:spPr>
      </p:pic>
      <p:pic>
        <p:nvPicPr>
          <p:cNvPr id="1036" name="Picture 12" descr="C:\Documents and Settings\Пользователь\Рабочий стол\ruffe-acerina_cernuan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9718647">
            <a:off x="5369542" y="2329765"/>
            <a:ext cx="2152003" cy="1198218"/>
          </a:xfrm>
          <a:prstGeom prst="rect">
            <a:avLst/>
          </a:prstGeom>
          <a:noFill/>
        </p:spPr>
      </p:pic>
      <p:pic>
        <p:nvPicPr>
          <p:cNvPr id="1037" name="Picture 13" descr="C:\Documents and Settings\Пользователь\Рабочий стол\hecht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28794" y="2643182"/>
            <a:ext cx="1643074" cy="1095383"/>
          </a:xfrm>
          <a:prstGeom prst="rect">
            <a:avLst/>
          </a:prstGeom>
          <a:noFill/>
        </p:spPr>
      </p:pic>
      <p:pic>
        <p:nvPicPr>
          <p:cNvPr id="1038" name="Picture 14" descr="C:\Documents and Settings\Пользователь\Рабочий стол\6377162-e141219021434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86182" y="2643182"/>
            <a:ext cx="1613405" cy="1071570"/>
          </a:xfrm>
          <a:prstGeom prst="rect">
            <a:avLst/>
          </a:prstGeom>
          <a:noFill/>
        </p:spPr>
      </p:pic>
      <p:pic>
        <p:nvPicPr>
          <p:cNvPr id="1040" name="Picture 16" descr="C:\Documents and Settings\Пользователь\Рабочий стол\89f07b177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4643446"/>
            <a:ext cx="1820613" cy="1214446"/>
          </a:xfrm>
          <a:prstGeom prst="rect">
            <a:avLst/>
          </a:prstGeom>
          <a:noFill/>
        </p:spPr>
      </p:pic>
      <p:pic>
        <p:nvPicPr>
          <p:cNvPr id="1041" name="Picture 17" descr="C:\Documents and Settings\Пользователь\Рабочий стол\i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00232" y="4643446"/>
            <a:ext cx="1943113" cy="1214446"/>
          </a:xfrm>
          <a:prstGeom prst="rect">
            <a:avLst/>
          </a:prstGeom>
          <a:noFill/>
        </p:spPr>
      </p:pic>
      <p:pic>
        <p:nvPicPr>
          <p:cNvPr id="1042" name="Picture 18" descr="C:\Documents and Settings\Пользователь\Рабочий стол\av-4874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72132" y="4643446"/>
            <a:ext cx="1714486" cy="1285864"/>
          </a:xfrm>
          <a:prstGeom prst="rect">
            <a:avLst/>
          </a:prstGeom>
          <a:noFill/>
        </p:spPr>
      </p:pic>
      <p:pic>
        <p:nvPicPr>
          <p:cNvPr id="1043" name="Picture 19" descr="C:\Documents and Settings\Пользователь\Рабочий стол\i.jpe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86644" y="4643446"/>
            <a:ext cx="1748283" cy="1309689"/>
          </a:xfrm>
          <a:prstGeom prst="rect">
            <a:avLst/>
          </a:prstGeom>
          <a:noFill/>
        </p:spPr>
      </p:pic>
      <p:pic>
        <p:nvPicPr>
          <p:cNvPr id="1044" name="Picture 20" descr="C:\Documents and Settings\Пользователь\Рабочий стол\voron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3929058" y="4643446"/>
            <a:ext cx="1590652" cy="1192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714744" y="357166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</a:rPr>
              <a:t>Литература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000109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Тихомирова Е.М. Поурочные разработки по предмету«Окружающий мир»: 2 класс: к учебному комплекту А.А.   Плешакова «Мир вокруг нас: 2 класс» - М.: Издательство Экзамен, 2013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Я познаю мир: Детская энциклопедия: Животные. / Сост. П.Р. Ляхов; – М.: ООО Фирма Издательство АСТ, 1998.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А.А. Плешаков Атлас – определитель.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42918"/>
            <a:ext cx="111612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Тема:</a:t>
            </a:r>
            <a:r>
              <a:rPr lang="ru-RU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    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692696"/>
            <a:ext cx="97930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785927"/>
            <a:ext cx="271464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Цель: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000372"/>
            <a:ext cx="7072362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дать учащимся   общее представление о   разнообразии мира животных, о делении животных на группы;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обобщить знания учащихся о животных;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развивать память, логическое мышление, умение классифицировать, наблюдать;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воспитывать любовь и бережное отношение к природе.</a:t>
            </a:r>
          </a:p>
          <a:p>
            <a:pPr lvl="0"/>
            <a:endParaRPr lang="ru-RU" sz="1600" dirty="0" smtClean="0"/>
          </a:p>
          <a:p>
            <a:pPr algn="ctr"/>
            <a:endParaRPr lang="ru-RU" sz="1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1071538" y="642918"/>
            <a:ext cx="78581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Какие бывают животные?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кие бывают животные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25" y="260649"/>
            <a:ext cx="2772307" cy="1848204"/>
          </a:xfrm>
          <a:prstGeom prst="rect">
            <a:avLst/>
          </a:prstGeom>
          <a:noFill/>
        </p:spPr>
      </p:pic>
      <p:pic>
        <p:nvPicPr>
          <p:cNvPr id="1027" name="Picture 3" descr="G:\какие бывают животные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15843"/>
            <a:ext cx="2592288" cy="1878470"/>
          </a:xfrm>
          <a:prstGeom prst="rect">
            <a:avLst/>
          </a:prstGeom>
          <a:noFill/>
        </p:spPr>
      </p:pic>
      <p:pic>
        <p:nvPicPr>
          <p:cNvPr id="1028" name="Picture 4" descr="G:\какие бывают животные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204864"/>
            <a:ext cx="2592288" cy="1944216"/>
          </a:xfrm>
          <a:prstGeom prst="rect">
            <a:avLst/>
          </a:prstGeom>
          <a:noFill/>
        </p:spPr>
      </p:pic>
      <p:pic>
        <p:nvPicPr>
          <p:cNvPr id="1029" name="Picture 5" descr="G:\какие бывают животные\i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1853" y="260648"/>
            <a:ext cx="2400267" cy="1800200"/>
          </a:xfrm>
          <a:prstGeom prst="rect">
            <a:avLst/>
          </a:prstGeom>
          <a:noFill/>
        </p:spPr>
      </p:pic>
      <p:pic>
        <p:nvPicPr>
          <p:cNvPr id="1030" name="Picture 6" descr="G:\какие бывают животные\i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299" y="2492896"/>
            <a:ext cx="2784309" cy="2088232"/>
          </a:xfrm>
          <a:prstGeom prst="rect">
            <a:avLst/>
          </a:prstGeom>
          <a:noFill/>
        </p:spPr>
      </p:pic>
      <p:pic>
        <p:nvPicPr>
          <p:cNvPr id="1031" name="Picture 7" descr="G:\какие бывают животные\i (10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707" y="2348880"/>
            <a:ext cx="2511639" cy="1728192"/>
          </a:xfrm>
          <a:prstGeom prst="rect">
            <a:avLst/>
          </a:prstGeom>
          <a:noFill/>
        </p:spPr>
      </p:pic>
      <p:pic>
        <p:nvPicPr>
          <p:cNvPr id="1032" name="Picture 8" descr="G:\какие бывают животные\i (18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4293096"/>
            <a:ext cx="2701740" cy="151216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15772" y="5661248"/>
            <a:ext cx="5868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1AE049"/>
                </a:solidFill>
              </a:rPr>
              <a:t>Это всё животные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1AE049"/>
              </a:solidFill>
            </a:endParaRPr>
          </a:p>
        </p:txBody>
      </p:sp>
      <p:pic>
        <p:nvPicPr>
          <p:cNvPr id="1033" name="Picture 9" descr="G:\какие бывают животные\i (20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4293096"/>
            <a:ext cx="18478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go2.imgsmail.ru/imgpreview?key=http%3A//www.salon-igor.com/js/tiny_mce/imagemanager/images/butterfly/dscf0188.jpg&amp;mb=imgdb_preview_718&amp;w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41356">
            <a:off x="539733" y="372737"/>
            <a:ext cx="1905000" cy="1647825"/>
          </a:xfrm>
          <a:prstGeom prst="rect">
            <a:avLst/>
          </a:prstGeom>
          <a:noFill/>
        </p:spPr>
      </p:pic>
      <p:pic>
        <p:nvPicPr>
          <p:cNvPr id="30724" name="Picture 4" descr="http://go1.imgsmail.ru/imgpreview?key=http%3A//img1.liveinternet.ru/images/attach/c/2/73/393/73393753_32.jpg&amp;mb=imgdb_preview_9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38008"/>
            <a:ext cx="4426049" cy="2764096"/>
          </a:xfrm>
          <a:prstGeom prst="rect">
            <a:avLst/>
          </a:prstGeom>
          <a:noFill/>
        </p:spPr>
      </p:pic>
      <p:pic>
        <p:nvPicPr>
          <p:cNvPr id="30726" name="Picture 6" descr="http://go2.imgsmail.ru/imgpreview?key=http%3A//lh5.ggpht.com/_lNZvwK7Z6Ks/TXOMvP6JxTI/AAAAAAAAUes/Jtn3nlkvMxs/black2_thumb%255B2%255D.jpg%3Fimgmax%3D800&amp;mb=imgdb_preview_13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918086"/>
            <a:ext cx="2830729" cy="3175210"/>
          </a:xfrm>
          <a:prstGeom prst="rect">
            <a:avLst/>
          </a:prstGeom>
          <a:noFill/>
        </p:spPr>
      </p:pic>
      <p:pic>
        <p:nvPicPr>
          <p:cNvPr id="30728" name="Picture 8" descr="http://go1.imgsmail.ru/imgpreview?key=http%3A//www.zin.ru/museum/assets/i/expo/mammals/lev.png&amp;mb=imgdb_preview_8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2731" y="620688"/>
            <a:ext cx="3535417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go3.imgsmail.ru/imgpreview?key=http%3A//festival.1september.ru/articles/607293/presentation/14.JPG&amp;mb=imgdb_preview_3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1166"/>
            <a:ext cx="3540802" cy="2651770"/>
          </a:xfrm>
          <a:prstGeom prst="rect">
            <a:avLst/>
          </a:prstGeom>
          <a:noFill/>
        </p:spPr>
      </p:pic>
      <p:pic>
        <p:nvPicPr>
          <p:cNvPr id="31748" name="Picture 4" descr="http://go3.imgsmail.ru/imgpreview?key=http%3A//inworldanimal.ru/wp-content/uploads/2013/03/Macropus5.png&amp;mb=imgdb_preview_11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786190"/>
            <a:ext cx="3208387" cy="2402818"/>
          </a:xfrm>
          <a:prstGeom prst="rect">
            <a:avLst/>
          </a:prstGeom>
          <a:noFill/>
        </p:spPr>
      </p:pic>
      <p:pic>
        <p:nvPicPr>
          <p:cNvPr id="31752" name="Picture 8" descr="http://go3.imgsmail.ru/imgpreview?key=http%3A//i080.radikal.ru/1108/22/f3b1027cb3b6.jpg&amp;mb=imgdb_preview_1213&amp;w=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95232"/>
            <a:ext cx="3672408" cy="2754306"/>
          </a:xfrm>
          <a:prstGeom prst="rect">
            <a:avLst/>
          </a:prstGeom>
          <a:noFill/>
        </p:spPr>
      </p:pic>
      <p:pic>
        <p:nvPicPr>
          <p:cNvPr id="31754" name="Picture 10" descr="http://go3.imgsmail.ru/imgpreview?key=http%3A//99px.ru/sstorage/53/2012/02/tmb_34447_5969.jpg&amp;mb=imgdb_preview_16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17032"/>
            <a:ext cx="4103467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пк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3271614" cy="2610330"/>
          </a:xfrm>
          <a:prstGeom prst="rect">
            <a:avLst/>
          </a:prstGeom>
          <a:noFill/>
        </p:spPr>
      </p:pic>
      <p:pic>
        <p:nvPicPr>
          <p:cNvPr id="2052" name="Picture 4" descr="G:\какие бывают животные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357298"/>
            <a:ext cx="3024336" cy="3086057"/>
          </a:xfrm>
          <a:prstGeom prst="rect">
            <a:avLst/>
          </a:prstGeom>
          <a:noFill/>
        </p:spPr>
      </p:pic>
      <p:pic>
        <p:nvPicPr>
          <p:cNvPr id="2054" name="Picture 6" descr="http://go2.imgsmail.ru/imgpreview?key=http%3A//www.lookandtravel.ru/wp-content/uploads/2011/02/%25D0%259A%25D0%25BB%25D0%25B5%25D1%2589-1024x685.jpg&amp;mb=imgdb_preview_9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643446"/>
            <a:ext cx="2333625" cy="1562100"/>
          </a:xfrm>
          <a:prstGeom prst="rect">
            <a:avLst/>
          </a:prstGeom>
          <a:noFill/>
        </p:spPr>
      </p:pic>
      <p:pic>
        <p:nvPicPr>
          <p:cNvPr id="2056" name="Picture 8" descr="http://go3.imgsmail.ru/imgpreview?key=http%3A//festival.1september.ru/articles/607293/presentation/13.JPG&amp;mb=imgdb_preview_3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1500174"/>
            <a:ext cx="2200275" cy="1647825"/>
          </a:xfrm>
          <a:prstGeom prst="rect">
            <a:avLst/>
          </a:prstGeom>
          <a:noFill/>
        </p:spPr>
      </p:pic>
      <p:pic>
        <p:nvPicPr>
          <p:cNvPr id="2058" name="Picture 10" descr="http://go4.imgsmail.ru/imgpreview?key=http%3A//img0.liveinternet.ru/images/attach/c/3/77/698/77698092_1259869_2.jpg&amp;mb=imgdb_preview_9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4357694"/>
            <a:ext cx="1905000" cy="1905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285728"/>
            <a:ext cx="8072494" cy="954107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Людей, занимающихся изучением животных, называют зоологи, а науку- Зоологией.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928" y="1500174"/>
            <a:ext cx="24407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260648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 rot="10800000" flipV="1">
            <a:off x="539552" y="2670092"/>
            <a:ext cx="78488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ru-RU" sz="4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1785918" y="428604"/>
            <a:ext cx="5429288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 Black" pitchFamily="34" charset="0"/>
              </a:rPr>
              <a:t>упражнения для глаз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071678"/>
            <a:ext cx="7929618" cy="2308324"/>
          </a:xfrm>
          <a:prstGeom prst="rect">
            <a:avLst/>
          </a:prstGeom>
          <a:noFill/>
          <a:effectLst>
            <a:outerShdw blurRad="228600" dist="50800" dir="5400000" algn="ctr" rotWithShape="0">
              <a:srgbClr val="99CC00">
                <a:alpha val="76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Глазки – самый лучший друг.</a:t>
            </a:r>
          </a:p>
          <a:p>
            <a:r>
              <a:rPr lang="ru-RU" sz="3600" dirty="0" smtClean="0">
                <a:latin typeface="Arial Black" pitchFamily="34" charset="0"/>
              </a:rPr>
              <a:t>Нарисую ими круг,</a:t>
            </a:r>
          </a:p>
          <a:p>
            <a:r>
              <a:rPr lang="ru-RU" sz="3600" dirty="0" smtClean="0">
                <a:latin typeface="Arial Black" pitchFamily="34" charset="0"/>
              </a:rPr>
              <a:t>И восьмерку, и квадрат.</a:t>
            </a:r>
          </a:p>
          <a:p>
            <a:r>
              <a:rPr lang="ru-RU" sz="3600" dirty="0" smtClean="0">
                <a:latin typeface="Arial Black" pitchFamily="34" charset="0"/>
              </a:rPr>
              <a:t>Друг мой будет очень рад!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7" name="Picture 2" descr="http://go2.imgsmail.ru/imgpreview?key=http%3A//www.salon-igor.com/js/tiny_mce/imagemanager/images/butterfly/dscf0188.jpg&amp;mb=imgdb_preview_718&amp;w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41356">
            <a:off x="6431849" y="4658993"/>
            <a:ext cx="1905000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go1.imgsmail.ru/imgpreview?key=http%3A//99px.ru/sstorage/53/2012/02/tmb_33920_4872.jpg&amp;mb=imgdb_preview_1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94" y="4357694"/>
            <a:ext cx="3636058" cy="2167650"/>
          </a:xfrm>
          <a:prstGeom prst="rect">
            <a:avLst/>
          </a:prstGeom>
          <a:noFill/>
        </p:spPr>
      </p:pic>
      <p:pic>
        <p:nvPicPr>
          <p:cNvPr id="13316" name="Picture 4" descr="http://go2.imgsmail.ru/imgpreview?key=http%3A//99px.ru/sstorage/53/2012/02/tmb_33921_3288.jpg&amp;mb=imgdb_preview_16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429132"/>
            <a:ext cx="3811775" cy="2024204"/>
          </a:xfrm>
          <a:prstGeom prst="rect">
            <a:avLst/>
          </a:prstGeom>
          <a:noFill/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 rot="10800000" flipV="1">
            <a:off x="0" y="3090533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428868"/>
            <a:ext cx="8136904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Рыбы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4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животные,  тело которых покрыто</a:t>
            </a:r>
            <a:r>
              <a:rPr kumimoji="0" lang="ru-RU" sz="4000" b="1" i="0" u="none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чешуей. 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321" name="Picture 9" descr="http://go1.imgsmail.ru/imgpreview?key=http%3A//myaquaclub.ru/images/Fish/Kaliko_02.jpg&amp;mb=imgdb_preview_8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32656"/>
            <a:ext cx="3174622" cy="1800200"/>
          </a:xfrm>
          <a:prstGeom prst="rect">
            <a:avLst/>
          </a:prstGeom>
          <a:noFill/>
        </p:spPr>
      </p:pic>
      <p:pic>
        <p:nvPicPr>
          <p:cNvPr id="13323" name="Picture 11" descr="http://go1.imgsmail.ru/imgpreview?key=http%3A//nevseoboi.com.ua/uploads/posts/2011-03/1301590213_687cbgv756-028_nevseoboi.com.ua.jpg&amp;mb=imgdb_preview_55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04664"/>
            <a:ext cx="3210150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708</Words>
  <Application>Microsoft Office PowerPoint</Application>
  <PresentationFormat>Экран (4:3)</PresentationFormat>
  <Paragraphs>78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хамелеон</vt:lpstr>
      <vt:lpstr>Слайд 26</vt:lpstr>
      <vt:lpstr>Слайд 27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Пользователь</cp:lastModifiedBy>
  <cp:revision>80</cp:revision>
  <dcterms:created xsi:type="dcterms:W3CDTF">2014-04-09T09:38:44Z</dcterms:created>
  <dcterms:modified xsi:type="dcterms:W3CDTF">2016-03-03T05:41:31Z</dcterms:modified>
</cp:coreProperties>
</file>