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67" r:id="rId2"/>
    <p:sldId id="257" r:id="rId3"/>
    <p:sldId id="258" r:id="rId4"/>
    <p:sldId id="271" r:id="rId5"/>
    <p:sldId id="266" r:id="rId6"/>
    <p:sldId id="260" r:id="rId7"/>
    <p:sldId id="256" r:id="rId8"/>
    <p:sldId id="261" r:id="rId9"/>
    <p:sldId id="268" r:id="rId10"/>
    <p:sldId id="269" r:id="rId11"/>
    <p:sldId id="262" r:id="rId12"/>
    <p:sldId id="270" r:id="rId13"/>
    <p:sldId id="263" r:id="rId14"/>
    <p:sldId id="264" r:id="rId15"/>
    <p:sldId id="265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102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4C5E6E7-7399-4569-8AFA-3C5661BCBE51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0AF6B44-0E26-44AB-A06B-7E8092B590AC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9272365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E6E7-7399-4569-8AFA-3C5661BCBE51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F6B44-0E26-44AB-A06B-7E8092B590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602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E6E7-7399-4569-8AFA-3C5661BCBE51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F6B44-0E26-44AB-A06B-7E8092B590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719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E6E7-7399-4569-8AFA-3C5661BCBE51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F6B44-0E26-44AB-A06B-7E8092B590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133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4C5E6E7-7399-4569-8AFA-3C5661BCBE51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0AF6B44-0E26-44AB-A06B-7E8092B590A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161619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E6E7-7399-4569-8AFA-3C5661BCBE51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F6B44-0E26-44AB-A06B-7E8092B590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154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E6E7-7399-4569-8AFA-3C5661BCBE51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F6B44-0E26-44AB-A06B-7E8092B590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661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E6E7-7399-4569-8AFA-3C5661BCBE51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F6B44-0E26-44AB-A06B-7E8092B590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082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E6E7-7399-4569-8AFA-3C5661BCBE51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F6B44-0E26-44AB-A06B-7E8092B590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057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4C5E6E7-7399-4569-8AFA-3C5661BCBE51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0AF6B44-0E26-44AB-A06B-7E8092B590A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07149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4C5E6E7-7399-4569-8AFA-3C5661BCBE51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0AF6B44-0E26-44AB-A06B-7E8092B590A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9977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34C5E6E7-7399-4569-8AFA-3C5661BCBE51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90AF6B44-0E26-44AB-A06B-7E8092B590A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39974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0160" y="1410790"/>
            <a:ext cx="9431383" cy="1867988"/>
          </a:xfrm>
        </p:spPr>
        <p:txBody>
          <a:bodyPr>
            <a:noAutofit/>
          </a:bodyPr>
          <a:lstStyle/>
          <a:p>
            <a:r>
              <a:rPr lang="ru-RU" sz="7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Двадцатое февраля</a:t>
            </a:r>
          </a:p>
        </p:txBody>
      </p:sp>
      <p:pic>
        <p:nvPicPr>
          <p:cNvPr id="4" name="Picture 2" descr="Анимация Книги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026" y="2677641"/>
            <a:ext cx="3277649" cy="307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4875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Анимация Книги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7762" y="4322140"/>
            <a:ext cx="2043344" cy="1913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98621" y="312820"/>
            <a:ext cx="11093116" cy="6356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Резюме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жанр деловой переписки, одно из самых эффективных средств саморекламы,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самомаркетинга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рынке труда.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Композиция резюме: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Ф.И.О. (слово «резюме» не пишется); основные лич­ные данные — адрес, телефон, дата и место рождения, семейное положение; цель обращения; опыт работы — даты мест работы, занимаемые должности, выполняемые функции, профессиональные достижения; сведения об образо­вании — даты, учебные заведения, полученная специальность, присвоенная квалификация, награды, призы, звания.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Дополнительная информация: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владение иностранными языками (сво­бодно, в совершенстве, читаю и перевожу, читаю и перевожу со словарем); владение навыками работы на компьютере; водительские права и опыт вож­дения; членство в профобъединениях; участие в работе конференций; све­дения об общественной деятельности; сведения о воинской службе; хобби (лучше, если оно так или иначе связано с работой); готовность работать сверхурочно, ездить в командировки и т. д.; рекомендации; качества харак­тера (аккуратен, трудолюбив, честен, энергичен, целеустремлен, лидерские качества).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5308555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2053" y="461141"/>
            <a:ext cx="11261557" cy="5949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6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Резюме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	Ф.И.О.: Денисов Иван Александрович.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	Возраст: 22 года (22.07.1999).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	Образование: высшее, Московская государственная юридическая академия.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Специальность: гражданско-правовая.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	Последнее место работы: ЗАО «Корпус (юридические услуги бизнесу)». Должностные обязанности: разработка и регистрация учредительных документов организаций различных форм собственности.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	Дополнительная информация: знание ПК, машинопись, знание английского языка (уровень: свободное владение), наличие водительских прав, ограничений по командировкам и продолжительности рабочего дня нет.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	Основные личностные качества: коммуникабельность, целеустремленность, большое желание учиться и приобретать новые навыки, отсутствие вредных привычек.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	Должность, на которую претендую: сотрудник юридического отдела, помощник юриста, адвоката. Готов рассмотреть другие предложения.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	Стаж работы в аналогичной должности: 2 года.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	Место проживания: г. Москва, телефон:...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	Подпись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085720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Анимация Книги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7762" y="4322140"/>
            <a:ext cx="2043344" cy="1913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38463" y="385011"/>
            <a:ext cx="10912643" cy="5277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Деловой телефонный разговор </a:t>
            </a:r>
            <a:r>
              <a:rPr lang="ru-RU" sz="32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— устный жанр официально-дело­вого стиля. Как и все деловые тексты, его готовят заранее. Вопросы пред­варительно записываются, иногда рекомендуется и запись предполагаемых ответов.</a:t>
            </a:r>
            <a:endParaRPr lang="ru-RU" sz="3200" dirty="0">
              <a:latin typeface="Calibri" panose="020F050202020403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200" i="1" dirty="0">
                <a:latin typeface="Times New Roman" panose="02020603050405020304" pitchFamily="18" charset="0"/>
                <a:ea typeface="Arial" panose="020B0604020202020204" pitchFamily="34" charset="0"/>
              </a:rPr>
              <a:t>Композиция</a:t>
            </a:r>
            <a:r>
              <a:rPr lang="ru-RU" sz="3200" dirty="0">
                <a:latin typeface="Times New Roman" panose="02020603050405020304" pitchFamily="18" charset="0"/>
                <a:ea typeface="Arial" panose="020B0604020202020204" pitchFamily="34" charset="0"/>
              </a:rPr>
              <a:t>: представление автора (должность, учреждение), вопрос о намерениях адресата, ответ о предполагаемых услугах фирмы, о возможных вариантах сотрудничества, договоренность о встрече или звонке, заверение в дальнейшем сотрудничестве, прощание (заканчивает первым разговор тот, кто его начал).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67620549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3000" y="317970"/>
            <a:ext cx="10708105" cy="6334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6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Деловой телефонный разговор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—  Здравствуйте, Александр Иванович! Вас беспокоит заместитель главного редактора издательской компании «АНТ-Пресс» Кузнецова Людмила Михайловна.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—	Здравствуйте, Людмила Михайловна, слушаю вас (рад вас слышать и т. д.).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—	Редактор закончил работу над вашей рукописью, и мы были бы вам очень признательны, если бы вы нашли время, чтобы снять появившиеся в процессе редактирования вопросы.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—	Когда я могу приехать в издательство?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—	В любое удобное для вас время.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—	Если вы не возражаете, то я могу приехать в пятницу, 21 марта, в 12 часов дня.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—	Да, это время нам также удобно. Спасибо. Всего доброго, до встречи 21 марта.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ea typeface="Arial" panose="020B0604020202020204" pitchFamily="34" charset="0"/>
              </a:rPr>
              <a:t>—	До свидания.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69212480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5484" y="160617"/>
            <a:ext cx="10744200" cy="6552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4400" i="1" dirty="0">
                <a:solidFill>
                  <a:srgbClr val="C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Продолжи предложение:</a:t>
            </a: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4400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o     сегодня я узнал...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4400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o    было трудно…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4400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o    я понял, что…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4400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o    я научился…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4400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o    я смог…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4400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o    было интересно узнать, что…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4400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o    меня удивило…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4400" i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o    мне захотелось… 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Анимация Линии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486" y="0"/>
            <a:ext cx="2949344" cy="459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8926142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28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5840" y="326572"/>
            <a:ext cx="11025051" cy="5182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Официально-деловой стиль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используется в правовой, администра­тивной и производственной деятельности человека.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стиля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регулирование правовых отношений между участниками коммуникации. Используют преимущественно письменную форму речи, что и понятно: правовые отношения должны быть закреплены, чтобы в случае нарушений или недоразумений можно было установить, каковы правовые отношения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коммуникантов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 официально-деловом стиле как виде речи в основ­ном используется монолог.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Официально-деловой стиль представляет собой общественную коммуни­кацию.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Жанры: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конституция, закон, устав, договор, нота, справка, автобиография, деловая беседа, деловой разговор и др.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 текста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юрист, правовед, дипломат, гражданин.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Адресат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государство, граждане государства, учреждения, слу­жащий и т. д.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Анимация Книг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295" y="5508632"/>
            <a:ext cx="2920139" cy="1223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02351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92778" y="561704"/>
            <a:ext cx="10437222" cy="4271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Стилевые черты: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● императивность — </a:t>
            </a:r>
            <a:r>
              <a:rPr lang="ru-RU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долженствующе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-предписывающий характер, точность, не допускающая </a:t>
            </a:r>
            <a:r>
              <a:rPr lang="ru-RU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инотолкования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ru-RU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стандартизованность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строгая композиция текста, точный отбор фактов и способов их подачи;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ru-RU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безэмоциональность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Анимация Книг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295" y="5508632"/>
            <a:ext cx="2920139" cy="1223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88496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11632" y="1172604"/>
            <a:ext cx="3219151" cy="5847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Законодательный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44594" y="2857193"/>
            <a:ext cx="3353226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Дипломатический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24374" y="4597607"/>
            <a:ext cx="4924297" cy="584775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Административно-деловой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61998" y="98976"/>
            <a:ext cx="3718561" cy="1658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государство, партия и т. п.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Адресат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гражданин страны, член партии и т. п.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62149" y="5129511"/>
            <a:ext cx="4284617" cy="1658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государство, представитель государства (посол, президент).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Адресат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другое государство.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1998" y="2289283"/>
            <a:ext cx="40825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Автор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— адресат: учреждение — учреждение, учреждение — служа­щий, служащий — учреждение, частное лицо — учреждение и т. п.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543109" y="2512507"/>
            <a:ext cx="3540034" cy="2031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установление законодательной системы, закрепляющей право­вые отношения в обществе.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839231" y="5289803"/>
            <a:ext cx="3243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Цель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— установление правовых отношений между государствами.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8671576" y="98976"/>
            <a:ext cx="35792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Цель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— установление правовых отношений между участниками правово­го общения на уровне организации.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02560153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11632" y="1172604"/>
            <a:ext cx="3219151" cy="5847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Законодательный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44594" y="2857193"/>
            <a:ext cx="3353226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Дипломатический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24374" y="4597607"/>
            <a:ext cx="4924297" cy="584775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Административно-деловой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61998" y="98976"/>
            <a:ext cx="3718561" cy="1658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государство, партия и т. п.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Адресат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гражданин страны, член партии и т. п.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62149" y="5129511"/>
            <a:ext cx="4284617" cy="1658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государство, представитель государства (посол, президент).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Адресат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другое государство.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1998" y="2289283"/>
            <a:ext cx="40825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Автор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— адресат: учреждение — учреждение, учреждение — служа­щий, служащий — учреждение, частное лицо — учреждение и т. п.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543109" y="2512507"/>
            <a:ext cx="3540034" cy="2031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установление законодательной системы, закрепляющей право­вые отношения в обществе.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839231" y="5289803"/>
            <a:ext cx="3243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Цель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— установление правовых отношений между государствами.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8671576" y="98976"/>
            <a:ext cx="35792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Цель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— установление правовых отношений между участниками правово­го общения на уровне организации.</a:t>
            </a:r>
            <a:endParaRPr lang="ru-RU" sz="2400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2547257" y="4219303"/>
            <a:ext cx="1423852" cy="52251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3213463" y="1502229"/>
            <a:ext cx="1631131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9" idx="0"/>
          </p:cNvCxnSpPr>
          <p:nvPr/>
        </p:nvCxnSpPr>
        <p:spPr>
          <a:xfrm flipV="1">
            <a:off x="3004458" y="3553097"/>
            <a:ext cx="2468879" cy="157641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7602583" y="1757379"/>
            <a:ext cx="1446088" cy="1194827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7955280" y="3553097"/>
            <a:ext cx="2246811" cy="1736706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7966618" y="2037968"/>
            <a:ext cx="837767" cy="257264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3252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09897" y="391886"/>
            <a:ext cx="11129554" cy="5964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Законодательный</a:t>
            </a:r>
            <a:endParaRPr lang="ru-RU" sz="3600" i="1" dirty="0">
              <a:solidFill>
                <a:schemeClr val="accent6">
                  <a:lumMod val="50000"/>
                </a:schemeClr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6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Жанры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конституция, указ президента, постановление, устав партии, фонда, общества и т. п.</a:t>
            </a:r>
            <a:endParaRPr lang="ru-RU" sz="3600" dirty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Дипломатический</a:t>
            </a: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6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Жанры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договор, коммюнике, нота, дипломатическое письмо.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Административно-деловой</a:t>
            </a: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600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Жанры: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заявление, докладная записка, служебная записка, автобиогра­фия, характеристика, справка, ходатайство и т. п.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0850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0160" y="1410789"/>
            <a:ext cx="9431383" cy="3944983"/>
          </a:xfrm>
        </p:spPr>
        <p:txBody>
          <a:bodyPr>
            <a:noAutofit/>
          </a:bodyPr>
          <a:lstStyle/>
          <a:p>
            <a:r>
              <a:rPr lang="ru-RU" sz="7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Жанры официально-делового стиля речи</a:t>
            </a:r>
          </a:p>
        </p:txBody>
      </p:sp>
      <p:pic>
        <p:nvPicPr>
          <p:cNvPr id="4" name="Picture 2" descr="Анимация Книги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582" y="3641996"/>
            <a:ext cx="3180538" cy="2979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5673161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03158" y="421106"/>
            <a:ext cx="10647948" cy="528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Доверенность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документ, поручающий (разрешающий) кому-либо определенные правовые действия.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Композиция: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● Ф.И.О. автора, паспортные данные;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● указание на доверенное лицо, паспортные данные;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● характеристика того, что доверяется; 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● срок действия доверенности (не всегда);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● дата, подпись;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● заверение подписи (чаще нотариальное).</a:t>
            </a:r>
            <a:endParaRPr lang="ru-RU" sz="3200" dirty="0"/>
          </a:p>
        </p:txBody>
      </p:sp>
      <p:pic>
        <p:nvPicPr>
          <p:cNvPr id="5" name="Picture 2" descr="Анимация Книги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7762" y="4322140"/>
            <a:ext cx="2043344" cy="1913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1785003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Анимация Книги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7762" y="4322140"/>
            <a:ext cx="2043344" cy="1913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2684" y="421105"/>
            <a:ext cx="10828422" cy="5277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Заявление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официальное изложение какой-либо просьбы, предложения или жалобы.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Композиция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в правом верхнем углу наименование организации (руководителя), Ф.И.О. заявителя (в родительном падеже, точка не ставится), адрес (если требуется), — наименование документа (пишется в центре со строчной</a:t>
            </a:r>
            <a:r>
              <a:rPr lang="ru-RU" sz="3200" dirty="0">
                <a:solidFill>
                  <a:srgbClr val="000000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буквы, после наименования документа ставится точка), — конкретное изложе­ние просьбы и т.д</a:t>
            </a:r>
            <a:r>
              <a:rPr lang="ru-RU" sz="3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— перечисление прилагаемых к тексту заявления докумен­тов (если это требуется), — число, — подпись.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20613106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Crop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109</TotalTime>
  <Words>1224</Words>
  <Application>Microsoft Office PowerPoint</Application>
  <PresentationFormat>Широкоэкранный</PresentationFormat>
  <Paragraphs>81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Franklin Gothic Book</vt:lpstr>
      <vt:lpstr>Microsoft Sans Serif</vt:lpstr>
      <vt:lpstr>Times New Roman</vt:lpstr>
      <vt:lpstr>Crop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11</cp:revision>
  <dcterms:created xsi:type="dcterms:W3CDTF">2022-05-24T18:22:18Z</dcterms:created>
  <dcterms:modified xsi:type="dcterms:W3CDTF">2023-02-27T09:17:20Z</dcterms:modified>
</cp:coreProperties>
</file>