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59" r:id="rId6"/>
    <p:sldId id="261" r:id="rId7"/>
    <p:sldId id="273" r:id="rId8"/>
    <p:sldId id="274" r:id="rId9"/>
    <p:sldId id="275" r:id="rId10"/>
    <p:sldId id="265" r:id="rId11"/>
    <p:sldId id="269" r:id="rId12"/>
    <p:sldId id="276" r:id="rId13"/>
    <p:sldId id="267" r:id="rId14"/>
    <p:sldId id="263" r:id="rId15"/>
    <p:sldId id="266" r:id="rId16"/>
    <p:sldId id="264" r:id="rId17"/>
    <p:sldId id="268" r:id="rId18"/>
    <p:sldId id="271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709" autoAdjust="0"/>
  </p:normalViewPr>
  <p:slideViewPr>
    <p:cSldViewPr>
      <p:cViewPr>
        <p:scale>
          <a:sx n="60" d="100"/>
          <a:sy n="60" d="100"/>
        </p:scale>
        <p:origin x="-16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BF3FC-B884-43CD-A7B6-CBE0194F8368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CF291-49BA-4E43-A0B0-F89B9704A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252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5B2332-422C-48F5-AE86-3CC3D101CFC9}" type="datetimeFigureOut">
              <a:rPr lang="ru-RU" smtClean="0"/>
              <a:pPr/>
              <a:t>04.10.2021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AB6084-AC90-4AB0-9B20-260DEA5DA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museum-online.ru/Romanticism/Ivan_Konstantinovich_Aivazovsky/Canvas/146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museum-online.ru/Romanticism/Ivan_Konstantinovich_Aivazovsky/Canvas/1461" TargetMode="Externa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museum-online.ru/Romanticism/Ivan_Konstantinovich_Aivazovsky/Canvas/1461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412777"/>
            <a:ext cx="8458200" cy="4663010"/>
          </a:xfrm>
        </p:spPr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 ДЕЕПРИЧАСТИЕМ НА «ТЫ»!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Повторение и обобщение по теме «Деепричастие».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6114052" y="5357826"/>
            <a:ext cx="2744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русского языка МОУ «Гимназия №1 г.Волоколамска»</a:t>
            </a:r>
          </a:p>
          <a:p>
            <a:r>
              <a:rPr lang="ru-RU" dirty="0" smtClean="0"/>
              <a:t>Козлова С.В.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697325"/>
            <a:ext cx="84969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Какова роль деепричастий в нашей речи?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Когда обособляются деепричастия и деепричастные обороты?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6710" y="61436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260648"/>
            <a:ext cx="813690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Прочитайте предложения. Какая ошибка допущена?</a:t>
            </a:r>
          </a:p>
          <a:p>
            <a:endParaRPr lang="ru-RU" sz="4400" dirty="0"/>
          </a:p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Сидя у иллюминатора, был слышен крик чаек.</a:t>
            </a:r>
          </a:p>
          <a:p>
            <a:endParaRPr lang="ru-RU" dirty="0"/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Исправьте её.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Сидя у иллюминатора, я слышал крик чаек.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15140" y="6143644"/>
            <a:ext cx="613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Запишите  правильно предложения, исправив подобные ошибки:</a:t>
            </a:r>
          </a:p>
          <a:p>
            <a:r>
              <a:rPr lang="ru-RU" sz="3600" dirty="0" smtClean="0">
                <a:solidFill>
                  <a:srgbClr val="7030A0"/>
                </a:solidFill>
              </a:rPr>
              <a:t>1.Один раз увидев Байкал, навсегда сохранятся в памяти прекрасные картины этого озера.</a:t>
            </a:r>
          </a:p>
          <a:p>
            <a:endParaRPr lang="ru-RU" sz="3600" dirty="0" smtClean="0">
              <a:solidFill>
                <a:srgbClr val="7030A0"/>
              </a:solidFill>
            </a:endParaRPr>
          </a:p>
          <a:p>
            <a:r>
              <a:rPr lang="ru-RU" sz="3600" dirty="0" smtClean="0">
                <a:solidFill>
                  <a:srgbClr val="7030A0"/>
                </a:solidFill>
              </a:rPr>
              <a:t>2.Кама, с трудом смиряя свой буйный нрав, и медленно ложилась в русло.</a:t>
            </a:r>
          </a:p>
          <a:p>
            <a:endParaRPr lang="ru-RU" sz="3600" dirty="0" smtClean="0">
              <a:solidFill>
                <a:srgbClr val="7030A0"/>
              </a:solidFill>
            </a:endParaRPr>
          </a:p>
          <a:p>
            <a:r>
              <a:rPr lang="ru-RU" sz="3600" dirty="0" smtClean="0">
                <a:solidFill>
                  <a:srgbClr val="7030A0"/>
                </a:solidFill>
              </a:rPr>
              <a:t>3. Неукротимая стихия, бушуя и сокрушив всё на своем пути, устремляется вдаль.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83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404664"/>
            <a:ext cx="8208912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Расставьте знаки препинания, объясните их постановку. 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Кок ловко месил тесто засучив рукава куртки.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Матросы работали засучив рукава.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Пассажирка сидела в напряженной позе сложив на коленях руки.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 отходом корабля в дальний рейс команда работает не покладая рук.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Корабль вышел из порта не спеша и сразу взял курс на север.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каких предложениях не поставили запятые? Почему?</a:t>
            </a:r>
          </a:p>
          <a:p>
            <a:endParaRPr lang="ru-RU" sz="3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316416" y="63093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799288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какое правило сделаны ошибки?</a:t>
            </a:r>
          </a:p>
          <a:p>
            <a:endParaRPr lang="ru-RU" dirty="0" smtClean="0"/>
          </a:p>
          <a:p>
            <a:pPr marL="342900" indent="-34290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Дождь барабанил по крыше точно сердясь и (не)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годуя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кого-то. (А.Чехов)</a:t>
            </a:r>
          </a:p>
          <a:p>
            <a:pPr marL="342900" indent="-34290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2.(Не)зная броду не суйся в воду. </a:t>
            </a:r>
          </a:p>
          <a:p>
            <a:pPr marL="342900" indent="-34290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3.Море шумит (не) умолкая ни на минуту.</a:t>
            </a:r>
          </a:p>
          <a:p>
            <a:pPr marL="342900" indent="-342900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(Не)погрузившись в воду плавать не научишься.</a:t>
            </a:r>
          </a:p>
          <a:p>
            <a:pPr marL="342900" indent="-342900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Объяснить постановку знаков препинания.</a:t>
            </a:r>
          </a:p>
          <a:p>
            <a:pPr marL="342900" indent="-3429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Списать, исправив ошибки, расставить знаки препинания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286644" y="6215082"/>
            <a:ext cx="613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32656"/>
            <a:ext cx="860676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Заменить выделенные слова деепричастиями с не;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Чайки кричали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умолку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умолкая.</a:t>
            </a:r>
          </a:p>
          <a:p>
            <a:r>
              <a:rPr lang="ru-RU" sz="4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Всю неделю 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беспрестанно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море бушевал шторм.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переставая</a:t>
            </a:r>
          </a:p>
          <a:p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Грузчики </a:t>
            </a:r>
            <a:r>
              <a:rPr lang="ru-RU" sz="4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устали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работали в порту.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уставая</a:t>
            </a:r>
          </a:p>
          <a:p>
            <a:endParaRPr lang="ru-RU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Разобрать деепричастия по составу.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6710" y="621508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548680"/>
            <a:ext cx="867645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Перестроить  предложения, используя деепричастные обороты.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Волны играют друг с другом, клокочут.</a:t>
            </a:r>
          </a:p>
          <a:p>
            <a:pPr marL="514350" indent="-514350">
              <a:buAutoNum type="arabicPeriod"/>
            </a:pP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Неукротимая стихия бушует и сокрушает все на своем пути.</a:t>
            </a:r>
          </a:p>
          <a:p>
            <a:pPr marL="514350" indent="-514350">
              <a:buAutoNum type="arabicPeriod"/>
            </a:pP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Водопад рушится вниз, дрожит и рассыпается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58082" y="585789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57166"/>
            <a:ext cx="835292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на сообразительность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Где нужно поставить запятую так, чтобы в предложении было одно обстоятельство? два обстоятельства?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Внезапно закрыв даль полей косыми полосами прошел дождь.</a:t>
            </a:r>
          </a:p>
          <a:p>
            <a:endParaRPr lang="ru-RU" sz="3200" dirty="0" smtClean="0">
              <a:solidFill>
                <a:srgbClr val="00B050"/>
              </a:solidFill>
            </a:endParaRPr>
          </a:p>
          <a:p>
            <a:r>
              <a:rPr lang="ru-RU" sz="3200" dirty="0" smtClean="0">
                <a:solidFill>
                  <a:srgbClr val="00B050"/>
                </a:solidFill>
              </a:rPr>
              <a:t>Внезапно закрыв даль полей косыми полосами, прошел дождь.</a:t>
            </a:r>
          </a:p>
          <a:p>
            <a:endParaRPr lang="ru-RU" sz="3200" dirty="0" smtClean="0">
              <a:solidFill>
                <a:srgbClr val="00B050"/>
              </a:solidFill>
            </a:endParaRPr>
          </a:p>
          <a:p>
            <a:r>
              <a:rPr lang="ru-RU" sz="3200" dirty="0" smtClean="0">
                <a:solidFill>
                  <a:srgbClr val="00B050"/>
                </a:solidFill>
              </a:rPr>
              <a:t>Внезапно, закрыв даль полей косыми полосами, прошел дождь.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Сделать морфологический разбор деепричастия.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6416" y="6453336"/>
            <a:ext cx="827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Выберите из карточек   признаки, не  характерные для деепричастия.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2636912"/>
            <a:ext cx="2232248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4941168"/>
            <a:ext cx="2736304" cy="19168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Служит для связи слов в предложении</a:t>
            </a: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88224" y="1124744"/>
            <a:ext cx="216024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Суффиксы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я; в; вши.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4572000" y="4581128"/>
            <a:ext cx="2160240" cy="1224136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Особая форма глагола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вырезанными соседними углами 7"/>
          <p:cNvSpPr/>
          <p:nvPr/>
        </p:nvSpPr>
        <p:spPr>
          <a:xfrm>
            <a:off x="2411760" y="2204864"/>
            <a:ext cx="2016224" cy="72008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изменяется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2411760" y="4725144"/>
            <a:ext cx="1944216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обстоятельство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одним вырезанным скругленным углом 9"/>
          <p:cNvSpPr/>
          <p:nvPr/>
        </p:nvSpPr>
        <p:spPr>
          <a:xfrm>
            <a:off x="323528" y="2132856"/>
            <a:ext cx="1800200" cy="792088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Признаки наречия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3059832" y="3789040"/>
            <a:ext cx="2016224" cy="86409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делая?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87624" y="2996952"/>
            <a:ext cx="2016224" cy="1340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Служебная часть речи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Трапеция 13"/>
          <p:cNvSpPr/>
          <p:nvPr/>
        </p:nvSpPr>
        <p:spPr>
          <a:xfrm>
            <a:off x="6156176" y="3861048"/>
            <a:ext cx="2304256" cy="100811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возвратное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блако 15"/>
          <p:cNvSpPr/>
          <p:nvPr/>
        </p:nvSpPr>
        <p:spPr>
          <a:xfrm>
            <a:off x="4283968" y="2852936"/>
            <a:ext cx="2267744" cy="126876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Добавочное действие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971600" y="1052736"/>
            <a:ext cx="2664296" cy="1152128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Совершенный вид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3707904" y="980728"/>
            <a:ext cx="2880320" cy="14401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Суффиксы 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ущ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ющ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ащ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ящ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04248" y="5445224"/>
            <a:ext cx="208823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6248" y="607220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87849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Составить текст, используя данные и самостоятельно придуманные деепричастия и деепричастные обороты.</a:t>
            </a:r>
          </a:p>
          <a:p>
            <a:endParaRPr lang="ru-RU" dirty="0"/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Испуганно замерли, прислушиваясь; пригнувшись; опустив голову; тяжело ступая; идя вдоль ручья; беззвучно приглашая искупаться в прохладной глубине; отдохнув; увидев красивый островок; сбросив с плеч тяжёлую ношу.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685689" y="6286520"/>
            <a:ext cx="67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857232"/>
            <a:ext cx="74168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Загадку эту отгадать совсем не сложно!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Меня с наречием порою спутать можно,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помните, чтобы вопрос вас не подвёл;</a:t>
            </a:r>
          </a:p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Я по значению похоже на глагол!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43834" y="628652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Почему деепричастие можно спутать с наречием?</a:t>
            </a: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 почему похоже на глагол?</a:t>
            </a:r>
          </a:p>
          <a:p>
            <a:pPr algn="ctr"/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958" y="642939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35292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Кипя,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Шипя,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Журча,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Ворча,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Крутясь,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Сливаясь,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Вздымаясь,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Вздуваясь,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Мелькая, шурша,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езвясь и спеша,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Скользя, обнимаясь,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Делясь и встречаясь,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Ласкаясь, бунтуя, летя,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Играя, дробясь, шелестя,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Блистая, взлетая, шатаясь.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Сплетаясь, звеня, клокоча,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Взвиваясь, вертясь, грохоча,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Морщинясь, волнуясь, катаясь,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Бросаясь, меняясь, воркуя, шумя,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Взметаясь и пенясь, смеясь и болтая,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Катаясь, извиваясь, стремясь, вырастая,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Вперед и вперед убегая в свободолюбивом задоре,-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 падают бурные воды в сверкающем, быстром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Лодоре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15404" y="6072206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4249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предложений в тексте?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 же мы называем это предложение текстом?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глагол, или глаголы, обозначающие основное действие?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помощью какой формы автор, уточняет действие, выраженное глаголом?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какой целью автор использует деепричастия?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86842" y="65722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892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Выписать из стихотворения 5 деепричастий 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Разобрать по составу.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Определить, от какого глагола образовано.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Указать признаки глагола и наречия.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01090" y="642939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йвазовский, Иван Константинович. Ниагарский водопад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1071545"/>
            <a:ext cx="8429684" cy="542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И.К.Айвазовский. Ниагарский водопад.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785926"/>
            <a:ext cx="8686800" cy="42941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501090" y="6286520"/>
            <a:ext cx="67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йвазовский, Иван Константинович. Ниагарский водопад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l="5411" r="5411"/>
          <a:stretch>
            <a:fillRect/>
          </a:stretch>
        </p:blipFill>
        <p:spPr bwMode="auto">
          <a:xfrm>
            <a:off x="357158" y="285728"/>
            <a:ext cx="8429684" cy="398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81000" y="4429132"/>
            <a:ext cx="8477280" cy="1872436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Допишите текст, вставив вместо пропусков деепричастия и деепричастные обороты. Можно воспользоваться материалом прочитанного стихотворения.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572528" y="650083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3643314"/>
            <a:ext cx="8548718" cy="3000396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Перед нами картина И.К.Айвазовского «Ниагарский водопад». Мощные потоки </a:t>
            </a:r>
            <a:r>
              <a:rPr lang="ru-RU" sz="2400" dirty="0" err="1" smtClean="0"/>
              <a:t>воды,______________</a:t>
            </a:r>
            <a:r>
              <a:rPr lang="ru-RU" sz="2400" dirty="0" smtClean="0"/>
              <a:t>, устремляются вниз с огромной высоты. Они, </a:t>
            </a:r>
            <a:r>
              <a:rPr lang="ru-RU" sz="2400" dirty="0" err="1" smtClean="0"/>
              <a:t>__________,неостановимо</a:t>
            </a:r>
            <a:r>
              <a:rPr lang="ru-RU" sz="2400" dirty="0" smtClean="0"/>
              <a:t>  бегут  </a:t>
            </a:r>
            <a:r>
              <a:rPr lang="ru-RU" sz="2400" dirty="0" err="1" smtClean="0"/>
              <a:t>наперегонки,__________</a:t>
            </a:r>
            <a:r>
              <a:rPr lang="ru-RU" sz="2400" dirty="0" smtClean="0"/>
              <a:t>. Вот они, _______, переливаются под лучами солнца, а вот, ______, сливаются с темными </a:t>
            </a:r>
            <a:r>
              <a:rPr lang="ru-RU" sz="2400" dirty="0" err="1" smtClean="0"/>
              <a:t>скалами.Кто</a:t>
            </a:r>
            <a:r>
              <a:rPr lang="ru-RU" sz="2400" dirty="0" smtClean="0"/>
              <a:t> разгадает тайну? Кто укротит стихию, </a:t>
            </a:r>
            <a:r>
              <a:rPr lang="ru-RU" sz="2400" dirty="0" err="1" smtClean="0"/>
              <a:t>которая,_____________</a:t>
            </a:r>
            <a:r>
              <a:rPr lang="ru-RU" sz="2400" dirty="0" smtClean="0"/>
              <a:t>, веками удивляет человека?</a:t>
            </a:r>
            <a:endParaRPr lang="ru-RU" sz="2400" dirty="0"/>
          </a:p>
        </p:txBody>
      </p:sp>
      <p:pic>
        <p:nvPicPr>
          <p:cNvPr id="5" name="Рисунок 4" descr="Айвазовский, Иван Константинович. Ниагарский водопад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 cstate="print"/>
          <a:srcRect l="5411" r="5411"/>
          <a:stretch>
            <a:fillRect/>
          </a:stretch>
        </p:blipFill>
        <p:spPr bwMode="auto">
          <a:xfrm>
            <a:off x="428596" y="285728"/>
            <a:ext cx="8177242" cy="292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flipH="1">
            <a:off x="8215339" y="621508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374</TotalTime>
  <Words>805</Words>
  <Application>Microsoft Office PowerPoint</Application>
  <PresentationFormat>Экран (4:3)</PresentationFormat>
  <Paragraphs>153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 ДЕЕПРИЧАСТИЕМ НА «ТЫ»!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И.К.Айвазовский. Ниагарский водопад.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ДЕЕПРИЧАСТИЕМ НА «ТЫ»!</dc:title>
  <dc:creator>Admin</dc:creator>
  <cp:lastModifiedBy>User</cp:lastModifiedBy>
  <cp:revision>39</cp:revision>
  <dcterms:created xsi:type="dcterms:W3CDTF">2011-03-07T11:46:08Z</dcterms:created>
  <dcterms:modified xsi:type="dcterms:W3CDTF">2021-10-04T15:35:02Z</dcterms:modified>
</cp:coreProperties>
</file>