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  <p:sldId id="271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436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37304F5-81C1-4789-BB28-F3161CFAAF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50F258C-8DDF-437C-9CB1-139CF49DB4FF}" type="slidenum">
              <a:rPr lang="ru-RU" smtClean="0"/>
              <a:pPr/>
              <a:t>10</a:t>
            </a:fld>
            <a:endParaRPr lang="ru-RU" smtClean="0"/>
          </a:p>
        </p:txBody>
      </p:sp>
      <p:sp>
        <p:nvSpPr>
          <p:cNvPr id="1945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E97572-34BE-4C9E-8AB5-38579D32271E}" type="datetime1">
              <a:rPr lang="ru-RU"/>
              <a:pPr>
                <a:defRPr/>
              </a:pPr>
              <a:t>21.11.2017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F6F0CA-A892-4112-B880-18654EE50D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9D6EFF-8B53-46C6-9704-6F42DD29A1EE}" type="datetime1">
              <a:rPr lang="ru-RU"/>
              <a:pPr>
                <a:defRPr/>
              </a:pPr>
              <a:t>21.11.2017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9F31C5-9ABD-4F0D-AC92-F2039B155F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2FC5C4-3F2D-44AB-972A-1AF7D98C6B81}" type="datetime1">
              <a:rPr lang="ru-RU"/>
              <a:pPr>
                <a:defRPr/>
              </a:pPr>
              <a:t>21.11.2017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D987D6-7724-450C-BCA5-0E492BC999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1331A9-1CB1-4339-819C-F90CDDAC9139}" type="datetime1">
              <a:rPr lang="ru-RU"/>
              <a:pPr>
                <a:defRPr/>
              </a:pPr>
              <a:t>21.11.2017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49B1AA-923D-41E0-99FD-6EBF054679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1376DB-5AAC-4226-9939-06DB7D43FB29}" type="datetime1">
              <a:rPr lang="ru-RU"/>
              <a:pPr>
                <a:defRPr/>
              </a:pPr>
              <a:t>21.11.2017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9CA097-69A8-4C63-BE8C-CB6359B31E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288D5B-7876-4DE3-9E09-84237A758EB6}" type="datetime1">
              <a:rPr lang="ru-RU"/>
              <a:pPr>
                <a:defRPr/>
              </a:pPr>
              <a:t>21.11.2017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56798E-1B27-4C0B-92CB-C9E25EE2A3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FC2853-19CB-40FB-9522-64FED90A8A69}" type="datetime1">
              <a:rPr lang="ru-RU"/>
              <a:pPr>
                <a:defRPr/>
              </a:pPr>
              <a:t>21.11.2017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F61208-635C-4243-8F72-70B8B6A55F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4EFBA1-39B3-44D9-80F7-9639610492D5}" type="datetime1">
              <a:rPr lang="ru-RU"/>
              <a:pPr>
                <a:defRPr/>
              </a:pPr>
              <a:t>21.11.2017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3092E0-25F0-459E-A519-516A1E3B34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E63C34-E0A0-4BB2-B766-669D129A1A06}" type="datetime1">
              <a:rPr lang="ru-RU"/>
              <a:pPr>
                <a:defRPr/>
              </a:pPr>
              <a:t>21.11.2017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7E662F-B7D9-4E77-8E3E-99F9E59B2B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499B29-DEAA-43FB-99C8-1C875BC14DC4}" type="datetime1">
              <a:rPr lang="ru-RU"/>
              <a:pPr>
                <a:defRPr/>
              </a:pPr>
              <a:t>21.11.2017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397431-CAAB-4CF1-8546-5D465667AF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BACB00-6596-4002-B16B-73F50A2CF4BC}" type="datetime1">
              <a:rPr lang="ru-RU"/>
              <a:pPr>
                <a:defRPr/>
              </a:pPr>
              <a:t>21.11.2017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DB7739-C2D1-4312-815B-5640D13DB1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fld id="{013CC8AA-18F7-4B91-9DC9-313297145B25}" type="datetime1">
              <a:rPr lang="ru-RU"/>
              <a:pPr>
                <a:defRPr/>
              </a:pPr>
              <a:t>21.11.2017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61BF11D6-49A3-4D99-B8A2-8CBB1F7022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&#1086;&#1087;&#1077;&#1088;&#1077;&#1090;&#1090;&#1072;,%20&#1084;&#1102;&#1079;&#1080;&#1082;&#1083;%20&#1058;&#1077;&#1089;&#1090;.oms" TargetMode="External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9.png"/><Relationship Id="rId11" Type="http://schemas.openxmlformats.org/officeDocument/2006/relationships/hyperlink" Target="http://www.muz-urok.ru/index.htm" TargetMode="External"/><Relationship Id="rId5" Type="http://schemas.openxmlformats.org/officeDocument/2006/relationships/image" Target="../media/image38.png"/><Relationship Id="rId10" Type="http://schemas.openxmlformats.org/officeDocument/2006/relationships/image" Target="../media/image42.png"/><Relationship Id="rId4" Type="http://schemas.openxmlformats.org/officeDocument/2006/relationships/image" Target="../media/image37.png"/><Relationship Id="rId9" Type="http://schemas.openxmlformats.org/officeDocument/2006/relationships/hyperlink" Target="http://www.sonata-etc.ru/music/index.html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6.jpeg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9" Type="http://schemas.openxmlformats.org/officeDocument/2006/relationships/image" Target="../media/image4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gif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png"/><Relationship Id="rId9" Type="http://schemas.openxmlformats.org/officeDocument/2006/relationships/image" Target="../media/image14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gif"/><Relationship Id="rId5" Type="http://schemas.openxmlformats.org/officeDocument/2006/relationships/image" Target="../media/image17.gif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&#1086;&#1087;&#1077;&#1088;&#1077;&#1090;&#1090;&#1072;,%20&#1084;&#1102;&#1079;&#1080;&#1082;&#1083;.oms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&#1086;&#1087;&#1077;&#1088;&#1077;&#1090;&#1090;&#1072;,%20&#1084;&#1102;&#1079;&#1080;&#1082;&#1083;%20&#1055;&#1088;&#1072;&#1082;&#1090;&#1080;&#1082;&#1072;.oms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46CD2ED1-6561-4E14-BFB7-6F10CE24BC41}" type="datetime1">
              <a:rPr lang="ru-RU" smtClean="0"/>
              <a:pPr/>
              <a:t>21.11.2017</a:t>
            </a:fld>
            <a:endParaRPr lang="ru-RU" smtClean="0"/>
          </a:p>
        </p:txBody>
      </p:sp>
      <p:sp>
        <p:nvSpPr>
          <p:cNvPr id="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27088" y="549275"/>
            <a:ext cx="7772400" cy="1470025"/>
          </a:xfrm>
          <a:effectLst>
            <a:outerShdw dist="35921" dir="2700000" algn="ctr" rotWithShape="0">
              <a:schemeClr val="bg2"/>
            </a:outerShdw>
          </a:effectLst>
        </p:spPr>
        <p:txBody>
          <a:bodyPr/>
          <a:lstStyle/>
          <a:p>
            <a:pPr eaLnBrk="1" hangingPunct="1"/>
            <a:r>
              <a:rPr lang="ru-RU" sz="3600" b="1" dirty="0" smtClean="0">
                <a:solidFill>
                  <a:srgbClr val="003366"/>
                </a:solidFill>
              </a:rPr>
              <a:t>Возможности </a:t>
            </a:r>
            <a:r>
              <a:rPr lang="ru-RU" sz="3600" b="1" dirty="0" smtClean="0">
                <a:solidFill>
                  <a:srgbClr val="003366"/>
                </a:solidFill>
              </a:rPr>
              <a:t>информационных технологий </a:t>
            </a:r>
            <a:r>
              <a:rPr lang="ru-RU" sz="3600" b="1" dirty="0" smtClean="0">
                <a:solidFill>
                  <a:srgbClr val="003366"/>
                </a:solidFill>
              </a:rPr>
              <a:t>в развитии творческих способностей на </a:t>
            </a:r>
            <a:r>
              <a:rPr lang="ru-RU" sz="3600" b="1" dirty="0" smtClean="0">
                <a:solidFill>
                  <a:srgbClr val="003366"/>
                </a:solidFill>
              </a:rPr>
              <a:t>уроках музыки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87675" y="4292600"/>
            <a:ext cx="5753100" cy="1657350"/>
          </a:xfrm>
        </p:spPr>
        <p:txBody>
          <a:bodyPr/>
          <a:lstStyle/>
          <a:p>
            <a:pPr eaLnBrk="1" hangingPunct="1"/>
            <a:r>
              <a:rPr lang="ru-RU" smtClean="0">
                <a:solidFill>
                  <a:srgbClr val="003366"/>
                </a:solidFill>
              </a:rPr>
              <a:t>Протченко Н.А., </a:t>
            </a:r>
          </a:p>
          <a:p>
            <a:pPr eaLnBrk="1" hangingPunct="1"/>
            <a:r>
              <a:rPr lang="ru-RU" sz="2400" smtClean="0">
                <a:solidFill>
                  <a:srgbClr val="003366"/>
                </a:solidFill>
              </a:rPr>
              <a:t>учитель музыки </a:t>
            </a:r>
          </a:p>
          <a:p>
            <a:pPr eaLnBrk="1" hangingPunct="1"/>
            <a:r>
              <a:rPr lang="ru-RU" sz="2400" smtClean="0">
                <a:solidFill>
                  <a:srgbClr val="003366"/>
                </a:solidFill>
              </a:rPr>
              <a:t>МОУ Чикманской СОШ</a:t>
            </a:r>
          </a:p>
        </p:txBody>
      </p:sp>
      <p:pic>
        <p:nvPicPr>
          <p:cNvPr id="2053" name="Picture 6" descr="Risunok1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4878388"/>
            <a:ext cx="2376488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289CE8A8-74C0-4104-B443-53B523413D59}" type="datetime1">
              <a:rPr lang="ru-RU" smtClean="0"/>
              <a:pPr/>
              <a:t>21.11.2017</a:t>
            </a:fld>
            <a:endParaRPr lang="ru-RU" smtClean="0"/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chemeClr val="bg1"/>
                </a:solidFill>
                <a:hlinkClick r:id="rId3" action="ppaction://hlinkfile"/>
              </a:rPr>
              <a:t>Тест</a:t>
            </a:r>
            <a:endParaRPr lang="ru-RU" b="1" smtClean="0">
              <a:solidFill>
                <a:schemeClr val="bg1"/>
              </a:solidFill>
            </a:endParaRPr>
          </a:p>
        </p:txBody>
      </p:sp>
      <p:pic>
        <p:nvPicPr>
          <p:cNvPr id="11268" name="Picture 4" descr="Risunok1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5734050"/>
            <a:ext cx="1219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5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5" y="1285875"/>
            <a:ext cx="3786188" cy="284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91063" y="1285875"/>
            <a:ext cx="3802062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14625" y="4173538"/>
            <a:ext cx="3571875" cy="268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Дата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0959E86A-9C86-4305-94AC-49CACA517F8C}" type="datetime1">
              <a:rPr lang="ru-RU" smtClean="0"/>
              <a:pPr/>
              <a:t>21.11.2017</a:t>
            </a:fld>
            <a:endParaRPr lang="ru-RU" smtClean="0"/>
          </a:p>
        </p:txBody>
      </p:sp>
      <p:pic>
        <p:nvPicPr>
          <p:cNvPr id="12292" name="Picture 4" descr="Risunok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5734050"/>
            <a:ext cx="1219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1214438"/>
            <a:ext cx="3454400" cy="2595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28938" y="1357313"/>
            <a:ext cx="3548062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8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076700"/>
            <a:ext cx="3419475" cy="256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9" name="Picture 1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87675" y="4427538"/>
            <a:ext cx="3240088" cy="243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7" name="Picture 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651500" y="4005263"/>
            <a:ext cx="3348038" cy="251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Picture 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437188" y="1643063"/>
            <a:ext cx="3706812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0" name="Заголовок 2"/>
          <p:cNvSpPr>
            <a:spLocks noGrp="1"/>
          </p:cNvSpPr>
          <p:nvPr>
            <p:ph type="title"/>
          </p:nvPr>
        </p:nvSpPr>
        <p:spPr>
          <a:xfrm>
            <a:off x="5508625" y="2565400"/>
            <a:ext cx="3635375" cy="1079500"/>
          </a:xfrm>
        </p:spPr>
        <p:txBody>
          <a:bodyPr/>
          <a:lstStyle/>
          <a:p>
            <a:r>
              <a:rPr lang="ru-RU" sz="2000" smtClean="0">
                <a:hlinkClick r:id="rId9"/>
              </a:rPr>
              <a:t>http://www.sonata-etc.ru/music/index.html</a:t>
            </a:r>
            <a:r>
              <a:rPr lang="ru-RU" sz="2000" smtClean="0"/>
              <a:t> </a:t>
            </a:r>
          </a:p>
        </p:txBody>
      </p:sp>
      <p:pic>
        <p:nvPicPr>
          <p:cNvPr id="12300" name="Picture 1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268538" y="2889250"/>
            <a:ext cx="3503612" cy="218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301" name="Rectangle 13"/>
          <p:cNvSpPr>
            <a:spLocks noChangeArrowheads="1"/>
          </p:cNvSpPr>
          <p:nvPr/>
        </p:nvSpPr>
        <p:spPr bwMode="auto">
          <a:xfrm>
            <a:off x="2916238" y="4292600"/>
            <a:ext cx="28797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>
                <a:hlinkClick r:id="rId11"/>
              </a:rPr>
              <a:t>http://www.muz-urok.ru/index.htm</a:t>
            </a:r>
            <a:r>
              <a:rPr lang="ru-RU"/>
              <a:t> </a:t>
            </a:r>
          </a:p>
        </p:txBody>
      </p:sp>
      <p:sp>
        <p:nvSpPr>
          <p:cNvPr id="13" name="Заголовок 2"/>
          <p:cNvSpPr txBox="1">
            <a:spLocks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Сетевые</a:t>
            </a:r>
            <a:r>
              <a:rPr kumimoji="0" lang="ru-RU" sz="4400" b="0" i="0" u="none" strike="noStrike" kern="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ресурсы</a:t>
            </a:r>
            <a:endParaRPr kumimoji="0" lang="ru-RU" sz="44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Собственные ЦОР</a:t>
            </a:r>
          </a:p>
        </p:txBody>
      </p:sp>
      <p:sp>
        <p:nvSpPr>
          <p:cNvPr id="13315" name="Дата 1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CC260A1D-A1A8-4757-AA7F-FC6F8328F2F5}" type="datetime1">
              <a:rPr lang="ru-RU" smtClean="0"/>
              <a:pPr/>
              <a:t>21.11.2017</a:t>
            </a:fld>
            <a:endParaRPr lang="ru-RU" smtClean="0"/>
          </a:p>
        </p:txBody>
      </p:sp>
      <p:pic>
        <p:nvPicPr>
          <p:cNvPr id="13316" name="Picture 4" descr="Risunok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5734050"/>
            <a:ext cx="1219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2"/>
          <p:cNvPicPr>
            <a:picLocks noChangeAspect="1" noChangeArrowheads="1"/>
          </p:cNvPicPr>
          <p:nvPr/>
        </p:nvPicPr>
        <p:blipFill>
          <a:blip r:embed="rId3"/>
          <a:srcRect l="1933" t="11621" r="3836" b="7208"/>
          <a:stretch>
            <a:fillRect/>
          </a:stretch>
        </p:blipFill>
        <p:spPr bwMode="auto">
          <a:xfrm>
            <a:off x="214313" y="1357313"/>
            <a:ext cx="3641725" cy="235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1285875"/>
            <a:ext cx="3857625" cy="241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5"/>
          <p:cNvPicPr>
            <a:picLocks noChangeAspect="1" noChangeArrowheads="1"/>
          </p:cNvPicPr>
          <p:nvPr/>
        </p:nvPicPr>
        <p:blipFill>
          <a:blip r:embed="rId5"/>
          <a:srcRect l="1933" t="11310" r="3835" b="8070"/>
          <a:stretch>
            <a:fillRect/>
          </a:stretch>
        </p:blipFill>
        <p:spPr bwMode="auto">
          <a:xfrm>
            <a:off x="1857375" y="4792663"/>
            <a:ext cx="3214688" cy="206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1" name="Picture 7" descr="E:\Чтобы открыть портфолио, щелкните по значку e-index\favori4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72132" y="3071810"/>
            <a:ext cx="2957512" cy="220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3" name="Picture 11"/>
          <p:cNvPicPr>
            <a:picLocks noChangeAspect="1" noChangeArrowheads="1"/>
          </p:cNvPicPr>
          <p:nvPr/>
        </p:nvPicPr>
        <p:blipFill>
          <a:blip r:embed="rId7"/>
          <a:srcRect l="15448" t="28119"/>
          <a:stretch>
            <a:fillRect/>
          </a:stretch>
        </p:blipFill>
        <p:spPr bwMode="auto">
          <a:xfrm>
            <a:off x="5143504" y="4678363"/>
            <a:ext cx="3419475" cy="2179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4" name="Picture 1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2844" y="4286256"/>
            <a:ext cx="4574222" cy="2571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9" name="Picture 4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071670" y="2928934"/>
            <a:ext cx="3286125" cy="2468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Дата 2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D4882954-762D-4BD5-BA99-C3D118259E2E}" type="datetime1">
              <a:rPr lang="ru-RU" smtClean="0"/>
              <a:pPr/>
              <a:t>21.11.2017</a:t>
            </a:fld>
            <a:endParaRPr lang="ru-RU" smtClean="0"/>
          </a:p>
        </p:txBody>
      </p:sp>
      <p:pic>
        <p:nvPicPr>
          <p:cNvPr id="17411" name="Picture 4" descr="Risunok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5734050"/>
            <a:ext cx="1219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4" name="WordArt 6"/>
          <p:cNvSpPr>
            <a:spLocks noChangeArrowheads="1" noChangeShapeType="1" noTextEdit="1"/>
          </p:cNvSpPr>
          <p:nvPr/>
        </p:nvSpPr>
        <p:spPr bwMode="auto">
          <a:xfrm>
            <a:off x="1692275" y="1989138"/>
            <a:ext cx="6697663" cy="2663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Спасибо!</a:t>
            </a:r>
          </a:p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Успехов в работе!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EEE9A04F-9BC7-48EB-990C-8C26E3921D2C}" type="datetime1">
              <a:rPr lang="ru-RU" smtClean="0"/>
              <a:pPr/>
              <a:t>21.11.2017</a:t>
            </a:fld>
            <a:endParaRPr lang="ru-RU" smtClean="0"/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chemeClr val="bg1"/>
                </a:solidFill>
              </a:rPr>
              <a:t>Средства ИКТ:</a:t>
            </a:r>
          </a:p>
        </p:txBody>
      </p:sp>
      <p:pic>
        <p:nvPicPr>
          <p:cNvPr id="3076" name="Picture 4" descr="Risunok19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5734050"/>
            <a:ext cx="1219200" cy="914400"/>
          </a:xfrm>
          <a:noFill/>
        </p:spPr>
      </p:pic>
      <p:sp>
        <p:nvSpPr>
          <p:cNvPr id="3077" name="Rectangle 7"/>
          <p:cNvSpPr>
            <a:spLocks noChangeArrowheads="1"/>
          </p:cNvSpPr>
          <p:nvPr/>
        </p:nvSpPr>
        <p:spPr bwMode="auto">
          <a:xfrm>
            <a:off x="1643063" y="1643063"/>
            <a:ext cx="38798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0070C0"/>
                </a:solidFill>
              </a:rPr>
              <a:t>Музыкальные проигрыватели;</a:t>
            </a:r>
          </a:p>
        </p:txBody>
      </p:sp>
      <p:sp>
        <p:nvSpPr>
          <p:cNvPr id="3078" name="Rectangle 14"/>
          <p:cNvSpPr>
            <a:spLocks noChangeArrowheads="1"/>
          </p:cNvSpPr>
          <p:nvPr/>
        </p:nvSpPr>
        <p:spPr bwMode="auto">
          <a:xfrm>
            <a:off x="1763713" y="2060575"/>
            <a:ext cx="35702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/>
              <a:t>Программы для пения караоке;</a:t>
            </a:r>
          </a:p>
        </p:txBody>
      </p:sp>
      <p:sp>
        <p:nvSpPr>
          <p:cNvPr id="3079" name="Rectangle 15"/>
          <p:cNvSpPr>
            <a:spLocks noChangeArrowheads="1"/>
          </p:cNvSpPr>
          <p:nvPr/>
        </p:nvSpPr>
        <p:spPr bwMode="auto">
          <a:xfrm>
            <a:off x="1714500" y="2428875"/>
            <a:ext cx="3606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070C0"/>
                </a:solidFill>
              </a:rPr>
              <a:t>Музыкальные энциклопедии;</a:t>
            </a:r>
          </a:p>
        </p:txBody>
      </p:sp>
      <p:sp>
        <p:nvSpPr>
          <p:cNvPr id="3080" name="Rectangle 16"/>
          <p:cNvSpPr>
            <a:spLocks noChangeArrowheads="1"/>
          </p:cNvSpPr>
          <p:nvPr/>
        </p:nvSpPr>
        <p:spPr bwMode="auto">
          <a:xfrm>
            <a:off x="1835150" y="2852738"/>
            <a:ext cx="35067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Электронные учебные модули;</a:t>
            </a:r>
          </a:p>
        </p:txBody>
      </p:sp>
      <p:sp>
        <p:nvSpPr>
          <p:cNvPr id="3081" name="Rectangle 17"/>
          <p:cNvSpPr>
            <a:spLocks noChangeArrowheads="1"/>
          </p:cNvSpPr>
          <p:nvPr/>
        </p:nvSpPr>
        <p:spPr bwMode="auto">
          <a:xfrm>
            <a:off x="1714500" y="3286125"/>
            <a:ext cx="34385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b="1">
                <a:solidFill>
                  <a:srgbClr val="0070C0"/>
                </a:solidFill>
              </a:rPr>
              <a:t>Образовательные порталы;</a:t>
            </a:r>
          </a:p>
        </p:txBody>
      </p:sp>
      <p:sp>
        <p:nvSpPr>
          <p:cNvPr id="3082" name="Rectangle 18"/>
          <p:cNvSpPr>
            <a:spLocks noChangeArrowheads="1"/>
          </p:cNvSpPr>
          <p:nvPr/>
        </p:nvSpPr>
        <p:spPr bwMode="auto">
          <a:xfrm>
            <a:off x="2143125" y="3786188"/>
            <a:ext cx="24225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Музыкальные сайты;</a:t>
            </a:r>
          </a:p>
        </p:txBody>
      </p:sp>
      <p:sp>
        <p:nvSpPr>
          <p:cNvPr id="3083" name="Rectangle 19"/>
          <p:cNvSpPr>
            <a:spLocks noChangeArrowheads="1"/>
          </p:cNvSpPr>
          <p:nvPr/>
        </p:nvSpPr>
        <p:spPr bwMode="auto">
          <a:xfrm>
            <a:off x="2214563" y="4286250"/>
            <a:ext cx="22256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070C0"/>
                </a:solidFill>
              </a:rPr>
              <a:t>Авторские ЦОРы.</a:t>
            </a:r>
          </a:p>
        </p:txBody>
      </p:sp>
      <p:pic>
        <p:nvPicPr>
          <p:cNvPr id="3084" name="Picture 20" descr="G:\картинки для презент\muza\BLKNOTECLK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63" y="1500188"/>
            <a:ext cx="4762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5" name="Picture 20" descr="G:\картинки для презент\muza\BLKNOTECLK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63" y="2357438"/>
            <a:ext cx="4762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6" name="Picture 20" descr="G:\картинки для презент\muza\BLKNOTECLK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63" y="3214688"/>
            <a:ext cx="4762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7" name="Picture 20" descr="G:\картинки для презент\muza\BLKNOTECLK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63" y="4214813"/>
            <a:ext cx="4762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8" name="Picture 21" descr="G:\картинки для презент\muza\BLUNOTECLR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85875" y="2000250"/>
            <a:ext cx="4762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9" name="Picture 21" descr="G:\картинки для презент\muza\BLUNOTECLR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7313" y="2714625"/>
            <a:ext cx="4762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0" name="Picture 21" descr="G:\картинки для презент\muza\BLUNOTECLR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7313" y="3643313"/>
            <a:ext cx="4762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1" name="Picture 22" descr="G:\картинки для презент\muza\MUSICALNOTES-MOTION2-WHITE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3" y="4714875"/>
            <a:ext cx="114300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2" name="Picture 22" descr="G:\картинки для презент\muza\MUSICALNOTES-MOTION2-WHITE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5000" y="4071938"/>
            <a:ext cx="114300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3" name="Picture 22" descr="G:\картинки для презент\muza\MUSICALNOTES-MOTION2-WHITE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72250" y="3357563"/>
            <a:ext cx="114300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94" name="Picture 22" descr="G:\картинки для презент\muza\MUSICALNOTES-MOTION2-WHITE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00938" y="2643188"/>
            <a:ext cx="1143000" cy="74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2197576B-3D1C-444A-85F3-9380BE235F01}" type="datetime1">
              <a:rPr lang="ru-RU" smtClean="0"/>
              <a:pPr/>
              <a:t>21.11.2017</a:t>
            </a:fld>
            <a:endParaRPr lang="ru-RU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smtClean="0">
                <a:solidFill>
                  <a:schemeClr val="bg1"/>
                </a:solidFill>
              </a:rPr>
              <a:t>Музыкальные проигрыватели</a:t>
            </a:r>
          </a:p>
        </p:txBody>
      </p:sp>
      <p:sp>
        <p:nvSpPr>
          <p:cNvPr id="41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997450"/>
          </a:xfrm>
        </p:spPr>
        <p:txBody>
          <a:bodyPr/>
          <a:lstStyle/>
          <a:p>
            <a:pPr eaLnBrk="1" hangingPunct="1"/>
            <a:endParaRPr lang="ru-RU" smtClean="0">
              <a:solidFill>
                <a:srgbClr val="003366"/>
              </a:solidFill>
            </a:endParaRPr>
          </a:p>
        </p:txBody>
      </p:sp>
      <p:pic>
        <p:nvPicPr>
          <p:cNvPr id="4101" name="Picture 4" descr="Risunok19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5734050"/>
            <a:ext cx="1219200" cy="914400"/>
          </a:xfrm>
          <a:noFill/>
        </p:spPr>
      </p:pic>
      <p:pic>
        <p:nvPicPr>
          <p:cNvPr id="4102" name="Рисунок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" y="1285875"/>
            <a:ext cx="314325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Рисунок 7"/>
          <p:cNvPicPr>
            <a:picLocks noChangeAspect="1" noChangeArrowheads="1"/>
          </p:cNvPicPr>
          <p:nvPr/>
        </p:nvPicPr>
        <p:blipFill>
          <a:blip r:embed="rId4"/>
          <a:srcRect l="31293" t="26784" r="43930" b="32877"/>
          <a:stretch>
            <a:fillRect/>
          </a:stretch>
        </p:blipFill>
        <p:spPr bwMode="auto">
          <a:xfrm>
            <a:off x="5357813" y="1214438"/>
            <a:ext cx="2236787" cy="262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Рисунок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00188" y="3786188"/>
            <a:ext cx="2857500" cy="2713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5" name="Рисунок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43313" y="4143375"/>
            <a:ext cx="271462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6" name="Рисунок 1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00750" y="4357688"/>
            <a:ext cx="271462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7" name="Picture 11" descr="C:\Documents and Settings\Надежда\Мои документы\картинки для презент\muza\NOTESTAFFSMBLK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429250" y="3143250"/>
            <a:ext cx="56197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8" name="Picture 11" descr="C:\Documents and Settings\Надежда\Мои документы\картинки для презент\muza\NOTESTAFFSMBLK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072188" y="3143250"/>
            <a:ext cx="56197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9" name="Picture 11" descr="C:\Documents and Settings\Надежда\Мои документы\картинки для презент\muza\NOTESTAFFSMBLK.GIF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786563" y="3143250"/>
            <a:ext cx="56197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0" name="Picture 12" descr="C:\Documents and Settings\Надежда\Мои документы\картинки для презент\muza\SPEAKER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714625" y="3000375"/>
            <a:ext cx="762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0DBF3B1D-B866-4A2C-8DF2-E9104A288815}" type="datetime1">
              <a:rPr lang="ru-RU" smtClean="0"/>
              <a:pPr/>
              <a:t>21.11.2017</a:t>
            </a:fld>
            <a:endParaRPr lang="ru-RU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chemeClr val="bg1"/>
                </a:solidFill>
              </a:rPr>
              <a:t>Караоке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997450"/>
          </a:xfrm>
        </p:spPr>
        <p:txBody>
          <a:bodyPr/>
          <a:lstStyle/>
          <a:p>
            <a:pPr eaLnBrk="1" hangingPunct="1"/>
            <a:endParaRPr lang="ru-RU" smtClean="0">
              <a:solidFill>
                <a:srgbClr val="003366"/>
              </a:solidFill>
            </a:endParaRPr>
          </a:p>
        </p:txBody>
      </p:sp>
      <p:pic>
        <p:nvPicPr>
          <p:cNvPr id="5125" name="Picture 4" descr="Risunok19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5734050"/>
            <a:ext cx="1219200" cy="914400"/>
          </a:xfrm>
          <a:noFill/>
        </p:spPr>
      </p:pic>
      <p:pic>
        <p:nvPicPr>
          <p:cNvPr id="5126" name="Рисунок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1428750"/>
            <a:ext cx="4071938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5" descr="C:\Documents and Settings\Надежда\Мои документы\картинки для презент\0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59263" y="3857625"/>
            <a:ext cx="4462462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6" descr="C:\Documents and Settings\Надежда\Мои документы\картинки для презент\muza\PIANOKEYS-MOTION1-WHITE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71625" y="3857625"/>
            <a:ext cx="476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9" name="Picture 6" descr="C:\Documents and Settings\Надежда\Мои документы\картинки для презент\muza\PIANOKEYS-MOTION1-WHITE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71688" y="3857625"/>
            <a:ext cx="476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0" name="Picture 6" descr="C:\Documents and Settings\Надежда\Мои документы\картинки для презент\muza\PIANOKEYS-MOTION1-WHITE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71750" y="3857625"/>
            <a:ext cx="476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1" name="Picture 6" descr="C:\Documents and Settings\Надежда\Мои документы\картинки для презент\muza\PIANOKEYS-MOTION1-WHITE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71813" y="3857625"/>
            <a:ext cx="47625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2" name="Picture 7" descr="C:\Documents and Settings\Надежда\Мои документы\картинки для презент\muza\NOTESTAFFSMWHT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57688" y="5000625"/>
            <a:ext cx="56197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3" name="Picture 7" descr="C:\Documents and Settings\Надежда\Мои документы\картинки для презент\muza\NOTESTAFFSMWHT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29125" y="5000625"/>
            <a:ext cx="56197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4" name="Picture 7" descr="C:\Documents and Settings\Надежда\Мои документы\картинки для презент\muza\NOTESTAFFSMWHT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14875" y="5000625"/>
            <a:ext cx="56197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5" name="Picture 5" descr="C:\Documents and Settings\Надежда\Мои документы\картинки для презент\0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0" y="3857625"/>
            <a:ext cx="4462463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6" name="Picture 7" descr="C:\Documents and Settings\Надежда\Мои документы\картинки для презент\muza\NOTESTAFFSMWHT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41863" y="5000625"/>
            <a:ext cx="56197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7" name="Picture 5" descr="C:\Documents and Settings\Надежда\Мои документы\картинки для презент\0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4813" y="3857625"/>
            <a:ext cx="4462462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8" name="Picture 7" descr="C:\Documents and Settings\Надежда\Мои документы\картинки для презент\muza\NOTESTAFFSMWHT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357688" y="5000625"/>
            <a:ext cx="56197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9" name="Picture 8" descr="C:\Documents and Settings\Надежда\Мои документы\картинки для презент\muza\NOTESTAFFSMWHT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15125" y="5000625"/>
            <a:ext cx="56197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0" name="Picture 9" descr="C:\Documents and Settings\Надежда\Мои документы\картинки для презент\muza\NOTESTAFFSMWHT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143625" y="5000625"/>
            <a:ext cx="56197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1" name="Picture 10" descr="C:\Documents and Settings\Надежда\Мои документы\картинки для презент\muza\NOTESTAFFSMWHT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00688" y="5000625"/>
            <a:ext cx="56197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2" name="Picture 11" descr="C:\Documents and Settings\Надежда\Мои документы\картинки для презент\muza\NOTESTAFFSMWHT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929188" y="5000625"/>
            <a:ext cx="56197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3" name="Picture 12" descr="C:\Documents and Settings\Надежда\Мои документы\картинки для презент\muza\NOTESTAFFSMWHT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58125" y="5000625"/>
            <a:ext cx="56197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44" name="Picture 13" descr="C:\Documents and Settings\Надежда\Мои документы\картинки для презент\muza\NOTESTAFFSMWHT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286625" y="5000625"/>
            <a:ext cx="561975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E47E0761-EAB0-4C34-8E83-F86C6D049CD8}" type="datetime1">
              <a:rPr lang="ru-RU" smtClean="0"/>
              <a:pPr/>
              <a:t>21.11.2017</a:t>
            </a:fld>
            <a:endParaRPr lang="ru-RU" smtClean="0"/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smtClean="0">
                <a:solidFill>
                  <a:schemeClr val="bg1"/>
                </a:solidFill>
              </a:rPr>
              <a:t>Энциклопедия популярной музыки</a:t>
            </a:r>
          </a:p>
        </p:txBody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997450"/>
          </a:xfrm>
        </p:spPr>
        <p:txBody>
          <a:bodyPr/>
          <a:lstStyle/>
          <a:p>
            <a:pPr eaLnBrk="1" hangingPunct="1"/>
            <a:endParaRPr lang="ru-RU" smtClean="0">
              <a:solidFill>
                <a:srgbClr val="003366"/>
              </a:solidFill>
            </a:endParaRPr>
          </a:p>
        </p:txBody>
      </p:sp>
      <p:pic>
        <p:nvPicPr>
          <p:cNvPr id="6149" name="Picture 4" descr="Risunok19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5734050"/>
            <a:ext cx="1219200" cy="914400"/>
          </a:xfrm>
          <a:noFill/>
        </p:spPr>
      </p:pic>
      <p:pic>
        <p:nvPicPr>
          <p:cNvPr id="6150" name="Picture 5" descr="C:\Documents and Settings\Надежда\Мои документы\картинки для презент\32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8" y="2500313"/>
            <a:ext cx="5186362" cy="181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6" descr="C:\Documents and Settings\Надежда\Мои документы\картинки для презент\2004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3" y="1428750"/>
            <a:ext cx="323850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7" descr="C:\Documents and Settings\Надежда\Мои документы\картинки для презент\218312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928813" y="4572000"/>
            <a:ext cx="47625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D17A5BF7-1757-4C4E-8F45-8E4D9B0443B6}" type="datetime1">
              <a:rPr lang="ru-RU" smtClean="0"/>
              <a:pPr/>
              <a:t>21.11.2017</a:t>
            </a:fld>
            <a:endParaRPr lang="ru-RU" smtClean="0"/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chemeClr val="bg1"/>
                </a:solidFill>
              </a:rPr>
              <a:t>Шедевры музыки</a:t>
            </a:r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4997450"/>
          </a:xfrm>
        </p:spPr>
        <p:txBody>
          <a:bodyPr/>
          <a:lstStyle/>
          <a:p>
            <a:pPr eaLnBrk="1" hangingPunct="1"/>
            <a:endParaRPr lang="ru-RU" smtClean="0">
              <a:solidFill>
                <a:srgbClr val="003366"/>
              </a:solidFill>
            </a:endParaRPr>
          </a:p>
        </p:txBody>
      </p:sp>
      <p:pic>
        <p:nvPicPr>
          <p:cNvPr id="7173" name="Picture 4" descr="Risunok19"/>
          <p:cNvPicPr>
            <a:picLocks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5734050"/>
            <a:ext cx="1219200" cy="914400"/>
          </a:xfrm>
          <a:noFill/>
        </p:spPr>
      </p:pic>
      <p:pic>
        <p:nvPicPr>
          <p:cNvPr id="7174" name="Picture 5" descr="C:\Documents and Settings\Надежда\Мои документы\картинки для презент\file1204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286125"/>
            <a:ext cx="3714750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6" descr="C:\Documents and Settings\Надежда\Мои документы\картинки для презент\1088_b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3" y="1571625"/>
            <a:ext cx="3714750" cy="370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24DF2A0E-574C-4D04-879F-2B5A801F2970}" type="datetime1">
              <a:rPr lang="ru-RU" smtClean="0"/>
              <a:pPr/>
              <a:t>21.11.2017</a:t>
            </a:fld>
            <a:endParaRPr lang="ru-RU" smtClean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chemeClr val="bg1"/>
                </a:solidFill>
              </a:rPr>
              <a:t>Учебные модули</a:t>
            </a:r>
          </a:p>
        </p:txBody>
      </p:sp>
      <p:pic>
        <p:nvPicPr>
          <p:cNvPr id="8196" name="Picture 4" descr="Risunok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5734050"/>
            <a:ext cx="1219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1500188"/>
            <a:ext cx="3327400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4"/>
          <a:srcRect l="13911" t="3548" r="13911" b="7742"/>
          <a:stretch>
            <a:fillRect/>
          </a:stretch>
        </p:blipFill>
        <p:spPr bwMode="auto">
          <a:xfrm>
            <a:off x="4786313" y="1500188"/>
            <a:ext cx="3286125" cy="253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5"/>
          <a:srcRect l="13879" t="3548" r="14314" b="8064"/>
          <a:stretch>
            <a:fillRect/>
          </a:stretch>
        </p:blipFill>
        <p:spPr bwMode="auto">
          <a:xfrm>
            <a:off x="1928813" y="4214813"/>
            <a:ext cx="3214687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6"/>
          <a:srcRect l="14079" t="3226" r="14314" b="7097"/>
          <a:stretch>
            <a:fillRect/>
          </a:stretch>
        </p:blipFill>
        <p:spPr bwMode="auto">
          <a:xfrm>
            <a:off x="5786438" y="4214813"/>
            <a:ext cx="3143250" cy="245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0B6398BA-CF9E-42A0-89BA-1F54BD1031E7}" type="datetime1">
              <a:rPr lang="ru-RU" smtClean="0"/>
              <a:pPr/>
              <a:t>21.11.2017</a:t>
            </a:fld>
            <a:endParaRPr lang="ru-RU" smtClean="0"/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chemeClr val="bg1"/>
                </a:solidFill>
                <a:hlinkClick r:id="rId2" action="ppaction://hlinkfile"/>
              </a:rPr>
              <a:t>Теория</a:t>
            </a:r>
            <a:endParaRPr lang="ru-RU" b="1" smtClean="0">
              <a:solidFill>
                <a:schemeClr val="bg1"/>
              </a:solidFill>
            </a:endParaRPr>
          </a:p>
        </p:txBody>
      </p:sp>
      <p:pic>
        <p:nvPicPr>
          <p:cNvPr id="9220" name="Picture 4" descr="Risunok1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5734050"/>
            <a:ext cx="1219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5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3" y="1428750"/>
            <a:ext cx="3706812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29188" y="1428750"/>
            <a:ext cx="3802062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7"/>
          <p:cNvPicPr>
            <a:picLocks noChangeAspect="1" noChangeArrowheads="1"/>
          </p:cNvPicPr>
          <p:nvPr/>
        </p:nvPicPr>
        <p:blipFill>
          <a:blip r:embed="rId6"/>
          <a:srcRect l="14113" t="3226" r="14113" b="7097"/>
          <a:stretch>
            <a:fillRect/>
          </a:stretch>
        </p:blipFill>
        <p:spPr bwMode="auto">
          <a:xfrm>
            <a:off x="2786063" y="4068763"/>
            <a:ext cx="3571875" cy="278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Дата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FD4F0F5B-9B64-492F-BE7B-0384B807EEE0}" type="datetime1">
              <a:rPr lang="ru-RU" smtClean="0"/>
              <a:pPr/>
              <a:t>21.11.2017</a:t>
            </a:fld>
            <a:endParaRPr lang="ru-RU" smtClean="0"/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chemeClr val="bg1"/>
                </a:solidFill>
                <a:hlinkClick r:id="rId2" action="ppaction://hlinkfile"/>
              </a:rPr>
              <a:t>Практика</a:t>
            </a:r>
            <a:endParaRPr lang="ru-RU" b="1" smtClean="0">
              <a:solidFill>
                <a:schemeClr val="bg1"/>
              </a:solidFill>
            </a:endParaRPr>
          </a:p>
        </p:txBody>
      </p:sp>
      <p:pic>
        <p:nvPicPr>
          <p:cNvPr id="10244" name="Picture 4" descr="Risunok1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5734050"/>
            <a:ext cx="1219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5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3" y="1339850"/>
            <a:ext cx="4016375" cy="301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3643313"/>
            <a:ext cx="4000500" cy="300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Универсал">
  <a:themeElements>
    <a:clrScheme name="Универсал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Универсал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Универсал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Универсал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Универсал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Универсал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Универсал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Универсал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ниверсал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ниверсал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ниверсал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ниверсал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ниверсал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ниверсал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Универсал</Template>
  <TotalTime>300</TotalTime>
  <Words>88</Words>
  <Application>Microsoft Office PowerPoint</Application>
  <PresentationFormat>Экран (4:3)</PresentationFormat>
  <Paragraphs>40</Paragraphs>
  <Slides>13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Arial</vt:lpstr>
      <vt:lpstr>Универсал</vt:lpstr>
      <vt:lpstr>Возможности информационных технологий в развитии творческих способностей на уроках музыки</vt:lpstr>
      <vt:lpstr>Средства ИКТ:</vt:lpstr>
      <vt:lpstr>Музыкальные проигрыватели</vt:lpstr>
      <vt:lpstr>Караоке</vt:lpstr>
      <vt:lpstr>Энциклопедия популярной музыки</vt:lpstr>
      <vt:lpstr>Шедевры музыки</vt:lpstr>
      <vt:lpstr>Учебные модули</vt:lpstr>
      <vt:lpstr>Теория</vt:lpstr>
      <vt:lpstr>Практика</vt:lpstr>
      <vt:lpstr>Тест</vt:lpstr>
      <vt:lpstr>http://www.sonata-etc.ru/music/index.html </vt:lpstr>
      <vt:lpstr>Собственные ЦОР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Эффективная организация образовательного пространства</dc:title>
  <dc:creator>VJE Xbrvfycrfz CJI</dc:creator>
  <cp:lastModifiedBy>Школа</cp:lastModifiedBy>
  <cp:revision>57</cp:revision>
  <dcterms:created xsi:type="dcterms:W3CDTF">2010-08-16T05:38:15Z</dcterms:created>
  <dcterms:modified xsi:type="dcterms:W3CDTF">2017-11-21T03:55:57Z</dcterms:modified>
</cp:coreProperties>
</file>