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4" r:id="rId2"/>
    <p:sldId id="260" r:id="rId3"/>
    <p:sldId id="262" r:id="rId4"/>
    <p:sldId id="267" r:id="rId5"/>
    <p:sldId id="271" r:id="rId6"/>
    <p:sldId id="270" r:id="rId7"/>
    <p:sldId id="268" r:id="rId8"/>
    <p:sldId id="269" r:id="rId9"/>
    <p:sldId id="272" r:id="rId10"/>
    <p:sldId id="273" r:id="rId11"/>
    <p:sldId id="274" r:id="rId12"/>
    <p:sldId id="256" r:id="rId13"/>
    <p:sldId id="263" r:id="rId14"/>
    <p:sldId id="258" r:id="rId15"/>
    <p:sldId id="25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78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65CEF-DD42-491C-9995-67A46B2374DD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65ADC-936E-4A44-A9C0-572F7910F3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69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Эмблема состоит из частей: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рисунок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подпись, 2) В эмблеме текст и рисунок имеют равнозначные смыслы, скорее усиливая друг друга, чем дополняя. 3) Эмблема выражает некую общую идею, концепцию.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141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794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276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0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817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352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072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FB4422-04ED-49FF-AFA6-AABB977DD7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2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88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56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515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509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096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41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350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021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13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47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02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772EC-FAA1-49B4-8E40-A4E36248C145}" type="datetimeFigureOut">
              <a:rPr lang="ru-RU" smtClean="0"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35EC8-74DB-4949-B7A6-ABD083B7FB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497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ellnessbuild.wellnet.me/attachments/Image/VOZ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www.rsprojetos.com.br/images/wwf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football.hiblogger.net/img/articles_img/7/d/e/360988_148105.gif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12" Type="http://schemas.openxmlformats.org/officeDocument/2006/relationships/hyperlink" Target="http://i.data.bg/08/06/02/983602_orig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xrest.ru/images/collection/00520/242/preview.jpg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9.jpeg"/><Relationship Id="rId10" Type="http://schemas.openxmlformats.org/officeDocument/2006/relationships/hyperlink" Target="http://www.psy.omsu.omskreg.ru/session/Bill/valencia.jpg" TargetMode="External"/><Relationship Id="rId4" Type="http://schemas.openxmlformats.org/officeDocument/2006/relationships/hyperlink" Target="http://footlogo.ucoz.ru/_ph/162/2/985076270.jpg" TargetMode="Externa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http://stat8.blog.ru/lr/0913012bd165a1b04db46b57944aa196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upload.wikimedia.org/wikipedia/commons/thumb/8/80/Pioneers_pin.svg/420px-Pioneers_pin.svg.png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scouttur.lact.ru/uploads/www_scouttur_lact_ru/image_upload/21041/medium/liliya.jpg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daver.com/Images/Os/lg1992sm.gif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-fotki.yandex.ru/get/37/lolinberg.7d/0_175f0_5489f5e9_XL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7.jpeg"/><Relationship Id="rId10" Type="http://schemas.openxmlformats.org/officeDocument/2006/relationships/hyperlink" Target="http://olympic.rambler.ru/images/images/olympichistory/2010/02/08/1265642423_72236.jpg" TargetMode="External"/><Relationship Id="rId4" Type="http://schemas.openxmlformats.org/officeDocument/2006/relationships/hyperlink" Target="http://www.peterlandtr09.narod.ru/images/SquawValley1960.jpg" TargetMode="Externa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537"/>
            <a:ext cx="12166494" cy="65090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8578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</a:br>
            <a:endParaRPr lang="ru-RU" sz="53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68550" y="2125124"/>
            <a:ext cx="10343665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</a:t>
            </a:r>
            <a:r>
              <a:rPr lang="ru-RU" sz="72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72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72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«Космическая эмблема»</a:t>
            </a:r>
            <a:endParaRPr lang="ru-RU" sz="7200" b="1" cap="none" spc="50" dirty="0">
              <a:ln w="9525" cmpd="sng">
                <a:solidFill>
                  <a:schemeClr val="accent1"/>
                </a:solidFill>
                <a:prstDash val="solid"/>
              </a:ln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048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24051" y="5524500"/>
            <a:ext cx="8362950" cy="110490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 международных  организаций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9" descr="Картинка 29 из 1183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676" y="-1"/>
            <a:ext cx="4539375" cy="453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Картинка 167 из 1183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1" y="0"/>
            <a:ext cx="4539374" cy="453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00363" y="4767974"/>
            <a:ext cx="55455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М</a:t>
            </a:r>
            <a:r>
              <a:rPr lang="ru-RU" altLang="ru-RU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еждународная </a:t>
            </a:r>
            <a:r>
              <a:rPr lang="ru-RU" altLang="ru-RU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природоохранная </a:t>
            </a:r>
          </a:p>
          <a:p>
            <a:r>
              <a:rPr lang="ru-RU" altLang="ru-RU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                  </a:t>
            </a:r>
            <a:r>
              <a:rPr lang="ru-RU" altLang="ru-RU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организация</a:t>
            </a:r>
            <a:endParaRPr lang="ru-RU" altLang="ru-RU" sz="2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6133" y="4796503"/>
            <a:ext cx="50933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ВОЗ – всемирная  организация</a:t>
            </a:r>
          </a:p>
          <a:p>
            <a:r>
              <a:rPr lang="ru-RU" altLang="ru-RU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              здравоохранения</a:t>
            </a:r>
          </a:p>
        </p:txBody>
      </p:sp>
    </p:spTree>
    <p:extLst>
      <p:ext uri="{BB962C8B-B14F-4D97-AF65-F5344CB8AC3E}">
        <p14:creationId xmlns:p14="http://schemas.microsoft.com/office/powerpoint/2010/main" val="201468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24051" y="5524500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фирм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4838" y="0"/>
            <a:ext cx="5842214" cy="2161619"/>
          </a:xfrm>
          <a:prstGeom prst="rect">
            <a:avLst/>
          </a:prstGeo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0341" y="2423269"/>
            <a:ext cx="4528427" cy="3159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267" y="-25757"/>
            <a:ext cx="3454757" cy="34547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267" y="3608191"/>
            <a:ext cx="3442733" cy="193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58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12" y="3744383"/>
            <a:ext cx="3222072" cy="31465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28" y="16309"/>
            <a:ext cx="3710999" cy="36292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4503" r="4094"/>
          <a:stretch/>
        </p:blipFill>
        <p:spPr>
          <a:xfrm>
            <a:off x="8169441" y="3645569"/>
            <a:ext cx="3850105" cy="32124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3959" y="16309"/>
            <a:ext cx="3348150" cy="34245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4255" y="3495155"/>
            <a:ext cx="3517559" cy="337931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478950" y="1728605"/>
            <a:ext cx="3955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школ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81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0105" y="-17929"/>
            <a:ext cx="6299030" cy="7945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эмблем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XMan\Desktop\сканы\f_depositphotos_2_201420080856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980"/>
          <a:stretch/>
        </p:blipFill>
        <p:spPr bwMode="auto">
          <a:xfrm>
            <a:off x="2176624" y="898021"/>
            <a:ext cx="3006395" cy="29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XMan\Desktop\сканы\sport-04-12-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383" y="898021"/>
            <a:ext cx="3729789" cy="296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6624" y="3936211"/>
            <a:ext cx="7241548" cy="293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71600" y="1075302"/>
            <a:ext cx="87863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Физминутка «Космос»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463819"/>
              </p:ext>
            </p:extLst>
          </p:nvPr>
        </p:nvGraphicFramePr>
        <p:xfrm>
          <a:off x="2141621" y="2920043"/>
          <a:ext cx="9821778" cy="24941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14611">
                  <a:extLst>
                    <a:ext uri="{9D8B030D-6E8A-4147-A177-3AD203B41FA5}">
                      <a16:colId xmlns:a16="http://schemas.microsoft.com/office/drawing/2014/main" val="4206623854"/>
                    </a:ext>
                  </a:extLst>
                </a:gridCol>
                <a:gridCol w="1207167">
                  <a:extLst>
                    <a:ext uri="{9D8B030D-6E8A-4147-A177-3AD203B41FA5}">
                      <a16:colId xmlns:a16="http://schemas.microsoft.com/office/drawing/2014/main" val="39683675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Один, два, три, четыре,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пять  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(Ходьба на месте)</a:t>
                      </a: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В космос мы летим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опять       (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Соединить руки над головой)</a:t>
                      </a: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Отрываюсь от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земли</a:t>
                      </a:r>
                      <a:r>
                        <a:rPr lang="ru-RU" sz="2400" kern="5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                (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Подпрыгнуть)</a:t>
                      </a: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Долетаю до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луны                      (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Руки в стороны, покружиться)</a:t>
                      </a: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На орбите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повисим</a:t>
                      </a:r>
                      <a:r>
                        <a:rPr lang="ru-RU" sz="2400" kern="5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                   (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Покачать руками вперед-назад)</a:t>
                      </a: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И опять домой </a:t>
                      </a:r>
                      <a:r>
                        <a:rPr lang="ru-RU" sz="2400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спешим           (</a:t>
                      </a:r>
                      <a:r>
                        <a:rPr lang="ru-RU" sz="2400" i="1" kern="5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Ходьба на месте)</a:t>
                      </a:r>
                      <a:endParaRPr lang="ru-RU" sz="2400" i="1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0" marT="73025" marB="7302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/>
                      </a:r>
                      <a:br>
                        <a:rPr lang="ru-RU" sz="2400" kern="5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</a:br>
                      <a:endParaRPr lang="ru-RU" sz="240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28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33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042" y="2454442"/>
            <a:ext cx="3581915" cy="37418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2591" y="3188318"/>
            <a:ext cx="2818167" cy="28515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1544" y="-3"/>
            <a:ext cx="2337818" cy="2370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494" y="3429000"/>
            <a:ext cx="2778115" cy="27672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01656" y="0"/>
            <a:ext cx="2359687" cy="2370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"/>
            <a:ext cx="2971456" cy="33773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45124" y="9573"/>
            <a:ext cx="3146876" cy="313066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8520" y="6280484"/>
            <a:ext cx="117949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Творческое задание </a:t>
            </a:r>
            <a:r>
              <a:rPr lang="ru-RU" sz="2800" b="1" dirty="0" smtClean="0">
                <a:solidFill>
                  <a:srgbClr val="C00000"/>
                </a:solidFill>
              </a:rPr>
              <a:t>командам: нарисовать </a:t>
            </a:r>
            <a:r>
              <a:rPr lang="ru-RU" sz="2800" b="1" dirty="0">
                <a:solidFill>
                  <a:srgbClr val="C00000"/>
                </a:solidFill>
              </a:rPr>
              <a:t>космическую эмблему  класса</a:t>
            </a:r>
          </a:p>
        </p:txBody>
      </p:sp>
    </p:spTree>
    <p:extLst>
      <p:ext uri="{BB962C8B-B14F-4D97-AF65-F5344CB8AC3E}">
        <p14:creationId xmlns:p14="http://schemas.microsoft.com/office/powerpoint/2010/main" val="264792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41948" y="5066982"/>
            <a:ext cx="10708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(логотип)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условное символическое изображение каких-либо понятий, идей и т. д.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30878"/>
            <a:ext cx="3958151" cy="30923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334" r="-1"/>
          <a:stretch/>
        </p:blipFill>
        <p:spPr>
          <a:xfrm>
            <a:off x="7820525" y="1043800"/>
            <a:ext cx="4381905" cy="2979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2215" y="689520"/>
            <a:ext cx="3786773" cy="378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79" y="227831"/>
            <a:ext cx="11358627" cy="635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71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"/>
            <a:ext cx="9143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105025" y="4883936"/>
            <a:ext cx="7981949" cy="165623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Эмблема состоит из частей: </a:t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рисунок и  подпись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498" y="2"/>
            <a:ext cx="7972059" cy="524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00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24051" y="5524500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автомобилей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0379" y="0"/>
            <a:ext cx="7255042" cy="566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6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14525" y="5741836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 футбольных  клубов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0" descr="Картинка 11 из 11592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676" y="1"/>
            <a:ext cx="2680761" cy="317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Картинка 49 из 11592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18" y="3230420"/>
            <a:ext cx="2535237" cy="26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Картинка 97 из 1159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624" y="-1"/>
            <a:ext cx="3007896" cy="3007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 descr="Картинка 62 из 11592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611" y="-1"/>
            <a:ext cx="2212470" cy="3171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Картинка 19 из 11592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303" y="2718310"/>
            <a:ext cx="245110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2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24051" y="5524500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различных родов войск</a:t>
            </a:r>
            <a:endParaRPr lang="en-US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Картинка 4 из 28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968" y="1"/>
            <a:ext cx="7495674" cy="565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3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24051" y="5524500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 молодежных  организаций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Картинка 12 из 71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1"/>
            <a:ext cx="3875171" cy="445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Картинка 1 из 1774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768" y="2328"/>
            <a:ext cx="3898233" cy="44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4104" y="4481147"/>
            <a:ext cx="46562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Эмблема</a:t>
            </a:r>
            <a:r>
              <a:rPr lang="ru-RU" altLang="ru-RU" sz="2400" b="1" dirty="0"/>
              <a:t> </a:t>
            </a:r>
            <a:r>
              <a:rPr lang="ru-RU" alt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Всемирного </a:t>
            </a:r>
            <a:r>
              <a:rPr lang="ru-RU" alt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скаутского </a:t>
            </a:r>
            <a:r>
              <a:rPr lang="ru-RU" alt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движения</a:t>
            </a:r>
            <a:endParaRPr lang="ru-RU" sz="2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85019" y="4481147"/>
            <a:ext cx="58272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  </a:t>
            </a:r>
            <a:r>
              <a:rPr lang="ru-RU" alt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Эмблема  Всесоюзной </a:t>
            </a:r>
            <a:r>
              <a:rPr lang="ru-RU" altLang="ru-RU" sz="24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пионерской  </a:t>
            </a:r>
            <a:r>
              <a:rPr lang="ru-RU" altLang="ru-RU" sz="24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151747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7999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1914524" y="5662119"/>
            <a:ext cx="8362950" cy="81915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Эмблемы  олимпиад</a:t>
            </a:r>
            <a:endParaRPr lang="en-US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2" descr="Картинка 60 из 2616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1" y="0"/>
            <a:ext cx="2752809" cy="323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Картинка 75 из 2616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871" y="0"/>
            <a:ext cx="2555945" cy="322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Картинка 7 из 2616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705" y="3338756"/>
            <a:ext cx="2471739" cy="247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Картинка 23 из 2616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068" y="0"/>
            <a:ext cx="2518882" cy="323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9" descr="http://sochi-24.ru/i/m15126.jpg"/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37697" y="3338756"/>
            <a:ext cx="3547812" cy="247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64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139</Words>
  <Application>Microsoft Office PowerPoint</Application>
  <PresentationFormat>Широкоэкранный</PresentationFormat>
  <Paragraphs>32</Paragraphs>
  <Slides>15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Cambria</vt:lpstr>
      <vt:lpstr>Times New Roman</vt:lpstr>
      <vt:lpstr>Тема Office</vt:lpstr>
      <vt:lpstr> </vt:lpstr>
      <vt:lpstr>Презентация PowerPoint</vt:lpstr>
      <vt:lpstr>Презентация PowerPoint</vt:lpstr>
      <vt:lpstr>Эмблема состоит из частей:  рисунок и  подпись</vt:lpstr>
      <vt:lpstr>Эмблемы автомобилей</vt:lpstr>
      <vt:lpstr>Эмблемы  футбольных  клубов</vt:lpstr>
      <vt:lpstr>Эмблемы различных родов войск</vt:lpstr>
      <vt:lpstr>Эмблемы  молодежных  организаций</vt:lpstr>
      <vt:lpstr>Эмблемы  олимпиад</vt:lpstr>
      <vt:lpstr>Эмблемы  международных  организаций</vt:lpstr>
      <vt:lpstr>Эмблемы фирм</vt:lpstr>
      <vt:lpstr>Презентация PowerPoint</vt:lpstr>
      <vt:lpstr>Формы эмблем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Olga</cp:lastModifiedBy>
  <cp:revision>15</cp:revision>
  <dcterms:created xsi:type="dcterms:W3CDTF">2020-09-29T13:44:53Z</dcterms:created>
  <dcterms:modified xsi:type="dcterms:W3CDTF">2020-09-29T17:18:13Z</dcterms:modified>
</cp:coreProperties>
</file>