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6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25120-9156-44D4-BF30-38D7C9976A28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A1FB1-599A-4A2B-955A-B39BF73577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541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22 июня 1941 года утренняя тишина была нарушена грохотом артиллерийской канонады и взрывами падающих с неба бомб. </a:t>
            </a:r>
          </a:p>
          <a:p>
            <a:r>
              <a:rPr lang="ru-RU" sz="1200" dirty="0" smtClean="0"/>
              <a:t>Без объявления войны фашисты напали на нашу Родину.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849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честь этого замечательного праздника каждый год 9 мая во всех городах России проходят торжества. В столице нашей Родины - Москве на Красной площади проходит военный парад. Каждый год люди несут цветы к памятникам защитников нашей Родины, к могиле Неизвестного Солдата.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223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Очень много людей, переживших войну, искренне радуются тому, что война забывается, становится Историей.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Нo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мы должны о ней знать, должны о ней помнить, чтобы больше никогда не было войны.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519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Акция «Бессмертный полк» – это общенародная память о героях страшной войны. Это гордость за героическое прошлое России. Это личная память о близких людях, подаривших земле мирное небо. Гвардии рядовой </a:t>
            </a:r>
            <a:r>
              <a:rPr lang="ru-RU" dirty="0" err="1" smtClean="0"/>
              <a:t>Гринцевич</a:t>
            </a:r>
            <a:r>
              <a:rPr lang="ru-RU" dirty="0" smtClean="0"/>
              <a:t> Владимир Николаевич</a:t>
            </a:r>
            <a:r>
              <a:rPr lang="ru-RU" baseline="0" dirty="0" smtClean="0"/>
              <a:t> (1923 – 1989) </a:t>
            </a:r>
            <a:r>
              <a:rPr lang="ru-RU" dirty="0" smtClean="0"/>
              <a:t>На фронт призвали в 18 лет в Кировском РВК, Приморского края. Прошел всю войну шофером 39 отдельного гвардейского саперного батальона 37 гвардейской стрелковой </a:t>
            </a:r>
            <a:r>
              <a:rPr lang="ru-RU" dirty="0" err="1" smtClean="0"/>
              <a:t>девизии</a:t>
            </a:r>
            <a:r>
              <a:rPr lang="ru-RU" dirty="0" smtClean="0"/>
              <a:t>. С боями дошел до Берлина. Победу встретил 5 мая 1945 года.</a:t>
            </a:r>
          </a:p>
          <a:p>
            <a:r>
              <a:rPr lang="ru-RU" dirty="0" smtClean="0"/>
              <a:t>Прапрадед Ковалева Андрея.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468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Гвардии подполковник </a:t>
            </a:r>
            <a:r>
              <a:rPr lang="ru-RU" dirty="0" err="1" smtClean="0"/>
              <a:t>Ованесов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Александр Гаврилович</a:t>
            </a:r>
          </a:p>
          <a:p>
            <a:pPr algn="ctr"/>
            <a:r>
              <a:rPr lang="ru-RU" dirty="0" smtClean="0"/>
              <a:t> (1910 – 1994) </a:t>
            </a:r>
          </a:p>
          <a:p>
            <a:r>
              <a:rPr lang="ru-RU" dirty="0" smtClean="0"/>
              <a:t>– прапрадед</a:t>
            </a:r>
          </a:p>
          <a:p>
            <a:r>
              <a:rPr lang="ru-RU" dirty="0" err="1" smtClean="0"/>
              <a:t>Думенчука</a:t>
            </a:r>
            <a:r>
              <a:rPr lang="ru-RU" dirty="0" smtClean="0"/>
              <a:t> Ярослава.</a:t>
            </a:r>
          </a:p>
          <a:p>
            <a:r>
              <a:rPr lang="ru-RU" dirty="0" smtClean="0"/>
              <a:t>Был награжден 3 орденами Красной звезды, орденом Отечественной войны, 2 медалями «За боевые заслуги» - за освобождение Белграда, за взятие Будапешта. За взятие Вены награжден значком «Гвардия».</a:t>
            </a:r>
          </a:p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46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Старшина</a:t>
            </a:r>
            <a:r>
              <a:rPr lang="ru-RU" baseline="0" dirty="0" smtClean="0"/>
              <a:t> </a:t>
            </a:r>
            <a:r>
              <a:rPr lang="ru-RU" dirty="0" smtClean="0"/>
              <a:t>Дзюба Михаил Прокопьевич</a:t>
            </a:r>
            <a:r>
              <a:rPr lang="ru-RU" baseline="0" dirty="0" smtClean="0"/>
              <a:t> </a:t>
            </a:r>
            <a:r>
              <a:rPr lang="ru-RU" dirty="0" smtClean="0"/>
              <a:t>(1923 – 1997)</a:t>
            </a:r>
            <a:r>
              <a:rPr lang="ru-RU" baseline="0" dirty="0" smtClean="0"/>
              <a:t> </a:t>
            </a:r>
            <a:r>
              <a:rPr lang="ru-RU" dirty="0" smtClean="0"/>
              <a:t>– прапрадед</a:t>
            </a:r>
            <a:r>
              <a:rPr lang="ru-RU" baseline="0" dirty="0" smtClean="0"/>
              <a:t> </a:t>
            </a:r>
            <a:r>
              <a:rPr lang="ru-RU" dirty="0" smtClean="0"/>
              <a:t>Филимоновой Киры.</a:t>
            </a:r>
          </a:p>
          <a:p>
            <a:pPr algn="just"/>
            <a:r>
              <a:rPr lang="ru-RU" dirty="0" smtClean="0"/>
              <a:t>Отбиваясь от врага, пулеметчик Михаил Дзюба уничтожил более 10 фашистов, сам был ранен. Был награжден медалью «За отвагу».  Орден Славы </a:t>
            </a:r>
            <a:r>
              <a:rPr lang="en-US" dirty="0" smtClean="0"/>
              <a:t>III</a:t>
            </a:r>
            <a:r>
              <a:rPr lang="ru-RU" dirty="0" smtClean="0"/>
              <a:t> степени, Михаил Прокопьевич получил 07.10.1944г., когда ему исполнился 21год.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46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Романцов Григорий Лаврентьевич. Родился 10 марта 1921 года. В 1941 -1945 годах в воинской части 16871 в с. Монастырище Черниговского района ремонтировал</a:t>
            </a:r>
            <a:r>
              <a:rPr lang="ru-RU" baseline="0" dirty="0" smtClean="0"/>
              <a:t> </a:t>
            </a:r>
            <a:r>
              <a:rPr lang="ru-RU" dirty="0" smtClean="0"/>
              <a:t>боевую технику, шедшую с фронта (электрик)</a:t>
            </a:r>
            <a:r>
              <a:rPr lang="ru-RU" baseline="0" dirty="0" smtClean="0"/>
              <a:t> </a:t>
            </a:r>
            <a:r>
              <a:rPr lang="ru-RU" dirty="0" smtClean="0"/>
              <a:t>С 3 августа по3 сентября1945 года участвовал в боях в русско-японской войне.</a:t>
            </a:r>
            <a:r>
              <a:rPr lang="ru-RU" baseline="0" dirty="0" smtClean="0"/>
              <a:t> </a:t>
            </a:r>
            <a:r>
              <a:rPr lang="ru-RU" dirty="0" smtClean="0"/>
              <a:t>Умер 3 марта 1993 года.</a:t>
            </a:r>
          </a:p>
          <a:p>
            <a:pPr algn="just"/>
            <a:r>
              <a:rPr lang="ru-RU" dirty="0" smtClean="0"/>
              <a:t>Прапрадед </a:t>
            </a:r>
            <a:r>
              <a:rPr lang="ru-RU" dirty="0" err="1" smtClean="0"/>
              <a:t>Смакотиной</a:t>
            </a:r>
            <a:r>
              <a:rPr lang="ru-RU" dirty="0" smtClean="0"/>
              <a:t> Алисы.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46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Хромов Петр Иванович</a:t>
            </a:r>
            <a:r>
              <a:rPr lang="ru-RU" baseline="0" dirty="0" smtClean="0"/>
              <a:t> </a:t>
            </a:r>
            <a:r>
              <a:rPr lang="ru-RU" dirty="0" smtClean="0"/>
              <a:t>1913-1988</a:t>
            </a:r>
            <a:r>
              <a:rPr lang="ru-RU" baseline="0" dirty="0" smtClean="0"/>
              <a:t> </a:t>
            </a:r>
            <a:r>
              <a:rPr lang="ru-RU" dirty="0" smtClean="0"/>
              <a:t>Призван в июле 1941г.</a:t>
            </a:r>
            <a:r>
              <a:rPr lang="ru-RU" baseline="0" dirty="0" smtClean="0"/>
              <a:t> </a:t>
            </a:r>
            <a:r>
              <a:rPr lang="ru-RU" dirty="0" smtClean="0"/>
              <a:t>Воевал в составе 56 отдельной стрелковой бригады 1 ударной армии, 138 отдельного танкового полка 3 белорусского фронта. 2 ранения. Начал воевать под Москвой закончил под </a:t>
            </a:r>
            <a:r>
              <a:rPr lang="ru-RU" dirty="0" err="1" smtClean="0"/>
              <a:t>Кенингсбергом</a:t>
            </a:r>
            <a:r>
              <a:rPr lang="ru-RU" dirty="0" smtClean="0"/>
              <a:t>.</a:t>
            </a:r>
            <a:r>
              <a:rPr lang="ru-RU" baseline="0" dirty="0" smtClean="0"/>
              <a:t> </a:t>
            </a:r>
            <a:r>
              <a:rPr lang="ru-RU" dirty="0" smtClean="0"/>
              <a:t>Награжден орденами Красной звезды, Отечественной войны 1 ст., медалями: За Отвагу, за оборону Москвы, за взятие </a:t>
            </a:r>
            <a:r>
              <a:rPr lang="ru-RU" dirty="0" err="1" smtClean="0"/>
              <a:t>Кенингсберга</a:t>
            </a:r>
            <a:r>
              <a:rPr lang="ru-RU" dirty="0" smtClean="0"/>
              <a:t>, за Победу над Германией </a:t>
            </a:r>
          </a:p>
          <a:p>
            <a:pPr algn="just"/>
            <a:r>
              <a:rPr lang="ru-RU" dirty="0" smtClean="0"/>
              <a:t>Прапрадед Ахметовой Ксюши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646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На борьбу с врагом поднялась вся наша огромная страна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19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Начались кровопролитные бои за освобождение нашей Родины. Долог и труден был путь к Победе... Наши воины мужественно сражались на земле, на воде и в воздухе.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4964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Наравне с мужчинами-воинами, нашу землю от фашистов геройски защищали женщины.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 были снайперами, летчиками, моряками, танкистами – они были солдатами. Тысячи раненых вынесли с поля боя санитарки на своих хрупких плечах.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7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фронте не хватало оружия, но в тылу день и ночь работали заводы- делали танки, самолёты, автоматы. Вместо ушедших на фронт мужчин, к станкам встали старики, женщины и даже дети.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542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Тяжело приходилось бойцам на фронте. Трудно было людям и в тылу. Но тяжелее всего приходилось во время войны детям. Детские сады и школы не работали, многие дети оставались сиротами, потеряв своих близких, многих детей немцы уводили в концлагеря. Некоторые мальчишки становились «сынами полков», их, голодных и несчастных, брали к себе солдаты и заботились о них до конца войны.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459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Долгих 4 года длилась Великая Отечественная война. За это время погибло очень много солдат и мирных жителей. За подвиги на фронте и в тылу героев награждали медалями и орденами.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981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вот наступил этот долгожданный день – 9 мая 1945 года. В этот день закончилась война. Наши войска разгромили фашистов не только на территории нашей Родины, но и освободили жителей других стран.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7382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был великий праздник всего народа – праздник со слезами на глазах! Все радовались великой победе над врагом и оплакивали погибших. А 24 июня 1945 года в Москве прошел парад Победы.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3A1FB1-599A-4A2B-955A-B39BF73577D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558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71C4B-FC4D-45E6-B8AC-421A01CECD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65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49AEB-D408-4885-965C-2CBC14EADF9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6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4B02C-7EE3-4097-8A3F-7A404F767F8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35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999F4-4C8A-4880-80DB-A9D218787A7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37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90583-8C74-446D-A3F3-E58A1EB4A32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18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43345-B091-417A-8148-7723B4B94F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13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4DA0C-5F8C-428B-949A-BD321C915FE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9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235A83-5F66-452C-BF73-71C1E445E2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32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FB21C-BD4E-4194-9193-226E455F14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0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711E1-146E-4DAB-B41D-9A63F30C2DA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89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D004B-14C2-4811-88C5-92F42F62D8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923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D01C73-AFC8-4E22-8884-0C51866BE7CC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61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%D1%84%D0%BE%D1%82%D0%BE%D0%B3%D1%80%D0%B0%D1%84%D0%B8%D0%B8+%D0%BD%D0%B0%D1%87%D0%B0%D0%BB%D0%BE+%D0%B2%D0%BE%D0%B9%D0%BD%D1%8B&amp;rlz=1C1GCEA_enRU890RU890&amp;sxsrf=ALeKk004HeGr6vVDKUR8Sh9luc0TlJvivw:1587817468625&amp;tbm=isch&amp;source=iu&amp;ictx=1&amp;fir=vgg0OPCoHShmsM:,XCz4X0Xef1uf9M,_&amp;vet=1&amp;usg=AI4_-kQ8nQVUNIzu2ddlKLsFUCD1v8CjGQ&amp;sa=X&amp;ved=2ahUKEwjuxb2ByYPpAhVQXpoKHWy4BCUQ9QEwAHoECAoQEA#imgrc=eiWdf6y1rDnm1M" TargetMode="External"/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google.com/search?q=%D0%B6%D0%B5%D0%BD%D1%89%D0%B8%D0%BD%D1%8B+%D0%BD%D0%B0+%D0%B2%D0%BE%D0%B9%D0%BD%D0%B5&amp;tbm=isch&amp;ved=2ahUKEwibg6uj2YPpAhXWxyoKHZbLB7QQ2-cCegQIABAA&amp;oq=%D0%B6%D0%B5%D0%BD%D1%89%D0%B8%D0%BD&amp;gs_lcp=CgNpbWcQARgDMgQIABBDMgQIABBDMgQIABBDMgQIABBDMgIIADICCAAyAggAMgIIADICCAAyAggAOgUIABCDAVC41EJYp-hCYIKmQ2gAcAB4AIAB3wGIAYkJkgEFMC40LjKYAQCgAQGqAQtnd3Mtd2l6LWltZw&amp;sclient=img&amp;ei=Cj2kXpvWI9aPqwGWl5-gCw&amp;bih=722&amp;biw=1519&amp;rlz=1C1GCEA_enRU890RU890&amp;hl=ru#imgrc=fVBKAfJvb1OrbM" TargetMode="External"/><Relationship Id="rId4" Type="http://schemas.openxmlformats.org/officeDocument/2006/relationships/hyperlink" Target="https://www.google.com/search?q=%D0%B2%D0%BE%D0%B2+%D0%B1%D0%B8%D1%82%D0%B2%D1%8B+%D0%BD%D0%B0+%D0%BC%D0%BE%D1%80%D0%B5&amp;tbm=isch&amp;hl=ru&amp;chips=q:%D0%B2%D0%BE%D0%B2+%D0%B1%D0%B8%D1%82%D0%B2%D1%8B+%D0%BD%D0%B0+%D0%BC%D0%BE%D1%80%D0%B5,online_chips:%D1%81%D1%82%D0%B0%D0%BB%D0%B8%D0%BD%D0%B3%D1%80%D0%B0%D0%B4%D1%81%D0%BA%D0%B0%D1%8F+%D0%B1%D0%B8%D1%82%D0%B2%D0%B0&amp;rlz=1C1GCEA_enRU890RU890&amp;hl=ru&amp;ved=2ahUKEwj367Sy2IPpAhURAJoKHVHVDrEQ4lYoCHoECAEQHg&amp;biw=1519&amp;bih=722#imgrc=ltYkxauxclRq9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3728" y="1196751"/>
            <a:ext cx="6334472" cy="3168353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смолкнет слава тех великих лет…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Посвящается </a:t>
            </a:r>
            <a:br>
              <a:rPr lang="ru-RU" sz="3200" dirty="0" smtClean="0"/>
            </a:br>
            <a:r>
              <a:rPr lang="ru-RU" sz="3200" dirty="0" smtClean="0"/>
              <a:t>75-летию Великой Отечественной Войны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797152"/>
            <a:ext cx="3560440" cy="1080120"/>
          </a:xfrm>
        </p:spPr>
        <p:txBody>
          <a:bodyPr/>
          <a:lstStyle/>
          <a:p>
            <a:pPr algn="l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Царенко Е.Н. учитель-логопед высшей квалификационной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категории</a:t>
            </a:r>
          </a:p>
          <a:p>
            <a:pPr algn="l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Власова Н.А. воспитатель высшей квалификационной категории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16632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дошкольное образовательное бюджетное учреждение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" pitchFamily="34" charset="0"/>
                <a:cs typeface="Arial" pitchFamily="34" charset="0"/>
              </a:rPr>
            </a:br>
            <a:r>
              <a:rPr lang="ru-RU" sz="1600" b="1" dirty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Центр развития ребёнка детский сад № 14 Лесозаводского городского округа</a:t>
            </a:r>
            <a:r>
              <a:rPr lang="ru-RU" sz="1600" b="1" dirty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>
                <a:latin typeface="Arial" pitchFamily="34" charset="0"/>
                <a:cs typeface="Arial" pitchFamily="34" charset="0"/>
              </a:rPr>
            </a:b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5805264"/>
            <a:ext cx="3600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г. Лесозаводск</a:t>
            </a:r>
          </a:p>
          <a:p>
            <a:pPr algn="ctr"/>
            <a:r>
              <a:rPr lang="ru-RU" sz="1400" b="1" dirty="0" smtClean="0"/>
              <a:t>2020 </a:t>
            </a:r>
            <a:r>
              <a:rPr lang="ru-RU" sz="1400" b="1" dirty="0"/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val="165955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День Победы в Великой Отечественной войне 1941-1945 годов - РИА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398636"/>
            <a:ext cx="3168352" cy="19233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 descr="С Днем Победы в Великой Отечественной войне!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3172747" cy="22341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4" name="Picture 6" descr="9 мая – День Победы советского народа в Великой Отечественной войн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525" y="339512"/>
            <a:ext cx="3230487" cy="2227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6" name="Picture 8" descr="К 74-й годовщине победы в Великой Отечественной войне. | КПРФ Москв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849" y="4385476"/>
            <a:ext cx="2957135" cy="19496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8" name="Picture 10" descr="Совет Победы»: молодые лидеры Армении расскажут о Великой ..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420888"/>
            <a:ext cx="3060868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123728" y="2780928"/>
            <a:ext cx="14401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dirty="0"/>
              <a:t>Это был великий праздник всего народа – праздник со слезами на глазах!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64288" y="2780928"/>
            <a:ext cx="12961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А 24 июня 1945 года в Москве прошел парад Победы.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54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амарская область отметила 74 годовщину Победы в Великой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432" y="465139"/>
            <a:ext cx="3227019" cy="2027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 descr="К празднику Победы ветераны Великой Отечественной войны Кусинского 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050" y="428313"/>
            <a:ext cx="2964414" cy="20645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8" name="Picture 6" descr="Парад в честь 74-й годовщины Победы в Великой Отечественной войне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437112"/>
            <a:ext cx="3151674" cy="20445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AutoShape 8" descr="Накануне Дня Великой Победы члены Коллегии Минобороны России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Накануне Дня Великой Победы члены Коллегии Минобороны России ...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2" descr="Накануне Дня Великой Победы члены Коллегии Минобороны России ...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6" name="Picture 14" descr="Файл:Возложение венка к Могиле Неизвестного Солдата - 02.jpg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874" y="4415368"/>
            <a:ext cx="2964414" cy="20445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88" name="Picture 16" descr="Петербургский муфтий Ринат Валиев объявил возложение цветов к ...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531" y="2420888"/>
            <a:ext cx="3863244" cy="2195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735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Плакат 75 лет Победы в Великой Отечественной Войне Открытая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36308" y="1268760"/>
            <a:ext cx="23762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75 </a:t>
            </a:r>
            <a:r>
              <a:rPr lang="ru-RU" dirty="0"/>
              <a:t>лет прошло со дня окончания этой страшной войны. Поклонимся великим тем годам, </a:t>
            </a:r>
            <a:endParaRPr lang="ru-RU" dirty="0" smtClean="0"/>
          </a:p>
          <a:p>
            <a:r>
              <a:rPr lang="ru-RU" dirty="0" smtClean="0"/>
              <a:t>Тем </a:t>
            </a:r>
            <a:r>
              <a:rPr lang="ru-RU" dirty="0"/>
              <a:t>славным командирам и бойцам, И маршалам страны, и рядовым, Поклонимся и мертвым, и живым. Всем тем, которых забывать нельзя, Поклонимся, поклонимся, друзья!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13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– прапрадеды наших воспитанников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28800"/>
            <a:ext cx="3419425" cy="5131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444208" y="1700808"/>
            <a:ext cx="23762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фронт призвали в 18 лет в Кировском РВК, Приморского края. Прошел всю войну шофером 39 отдельного гвардейского саперного батальона 37 гвардейской стрелковой </a:t>
            </a:r>
            <a:r>
              <a:rPr lang="ru-RU" dirty="0" err="1" smtClean="0"/>
              <a:t>девизии</a:t>
            </a:r>
            <a:r>
              <a:rPr lang="ru-RU" dirty="0" smtClean="0"/>
              <a:t>. С боями дошел до Берлина. Победу встретил 5 мая 1945 года.</a:t>
            </a:r>
          </a:p>
          <a:p>
            <a:r>
              <a:rPr lang="ru-RU" dirty="0" smtClean="0"/>
              <a:t>Прапрадед Ковалева Андрея.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23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– прапрадеды наших воспитанников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1700808"/>
            <a:ext cx="28083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Гвардии подполковник </a:t>
            </a:r>
            <a:r>
              <a:rPr lang="ru-RU" dirty="0" err="1" smtClean="0"/>
              <a:t>Ованесов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Александр Гаврилович</a:t>
            </a:r>
          </a:p>
          <a:p>
            <a:pPr algn="ctr"/>
            <a:r>
              <a:rPr lang="ru-RU" dirty="0" smtClean="0"/>
              <a:t> (1910 – 1994) </a:t>
            </a:r>
          </a:p>
          <a:p>
            <a:r>
              <a:rPr lang="ru-RU" dirty="0" smtClean="0"/>
              <a:t>– прапрадед</a:t>
            </a:r>
          </a:p>
          <a:p>
            <a:r>
              <a:rPr lang="ru-RU" dirty="0" err="1" smtClean="0"/>
              <a:t>Думенчука</a:t>
            </a:r>
            <a:r>
              <a:rPr lang="ru-RU" dirty="0" smtClean="0"/>
              <a:t> Ярослава.</a:t>
            </a:r>
          </a:p>
          <a:p>
            <a:r>
              <a:rPr lang="ru-RU" dirty="0" smtClean="0"/>
              <a:t>Был награжден 3 орденами Красной звезды, орденом Отечественной войны, 2 медалями «За боевые заслуги» - за освобождение Белграда, за взятие Будапешта. За взятие Вены награжден значком «Гвардия».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21368"/>
            <a:ext cx="3464595" cy="485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31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– прапрадеды наших воспитанников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1700808"/>
            <a:ext cx="280831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Старшина</a:t>
            </a:r>
          </a:p>
          <a:p>
            <a:pPr algn="ctr"/>
            <a:r>
              <a:rPr lang="ru-RU" dirty="0" smtClean="0"/>
              <a:t>Дзюба Михаил Прокопьевич</a:t>
            </a:r>
          </a:p>
          <a:p>
            <a:pPr algn="ctr"/>
            <a:r>
              <a:rPr lang="ru-RU" dirty="0" smtClean="0"/>
              <a:t>(1923 – 1997)</a:t>
            </a:r>
          </a:p>
          <a:p>
            <a:r>
              <a:rPr lang="ru-RU" dirty="0" smtClean="0"/>
              <a:t>– прапрадед</a:t>
            </a:r>
          </a:p>
          <a:p>
            <a:r>
              <a:rPr lang="ru-RU" dirty="0" smtClean="0"/>
              <a:t>Филимоновой Киры.</a:t>
            </a:r>
          </a:p>
          <a:p>
            <a:r>
              <a:rPr lang="ru-RU" dirty="0" smtClean="0"/>
              <a:t>Отбиваясь от врага, пулеметчик Михаил Дзюба уничтожил более 10 фашистов, сам был ранен. Был награжден медалью «За отвагу». </a:t>
            </a:r>
            <a:r>
              <a:rPr lang="ru-RU" dirty="0"/>
              <a:t> </a:t>
            </a:r>
            <a:r>
              <a:rPr lang="ru-RU" dirty="0" smtClean="0"/>
              <a:t>Орден Славы </a:t>
            </a:r>
            <a:r>
              <a:rPr lang="en-US" dirty="0" smtClean="0"/>
              <a:t>III</a:t>
            </a:r>
            <a:r>
              <a:rPr lang="ru-RU" dirty="0" smtClean="0"/>
              <a:t> степени, Михаил Прокопьевич получил 07.10.1944г., когда ему исполнился 21год.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4" t="3548" r="24609"/>
          <a:stretch/>
        </p:blipFill>
        <p:spPr bwMode="auto">
          <a:xfrm>
            <a:off x="2483768" y="1801368"/>
            <a:ext cx="3008376" cy="46915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86733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– прапрадеды наших воспитанников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58412" y="1739699"/>
            <a:ext cx="280831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Романцов Григорий Лаврентьевич. Родился 10 марта 1921 года. В 1941 -1945 годах в воинской части 16871 в с. Монастырище Черниговского района ремонтировал боевую технику, шедшую с фронта (электрик)</a:t>
            </a:r>
          </a:p>
          <a:p>
            <a:pPr algn="ctr"/>
            <a:r>
              <a:rPr lang="ru-RU" dirty="0" smtClean="0"/>
              <a:t>С 3 августа по3 сентября1945 года участвовал в боях в русско-японской войне.</a:t>
            </a:r>
          </a:p>
          <a:p>
            <a:pPr algn="ctr"/>
            <a:r>
              <a:rPr lang="ru-RU" dirty="0" smtClean="0"/>
              <a:t>Умер 3 марта 1993 года.</a:t>
            </a:r>
          </a:p>
          <a:p>
            <a:pPr algn="ctr"/>
            <a:r>
              <a:rPr lang="ru-RU" dirty="0" smtClean="0"/>
              <a:t>Прапрадед </a:t>
            </a:r>
            <a:r>
              <a:rPr lang="ru-RU" dirty="0" err="1" smtClean="0"/>
              <a:t>Смакотиной</a:t>
            </a:r>
            <a:r>
              <a:rPr lang="ru-RU" dirty="0" smtClean="0"/>
              <a:t> Алисы.</a:t>
            </a:r>
            <a:endParaRPr lang="ru-RU" dirty="0"/>
          </a:p>
        </p:txBody>
      </p:sp>
      <p:pic>
        <p:nvPicPr>
          <p:cNvPr id="1026" name="Picture 2" descr="C:\Users\Asus\Desktop\IMG-20200428-WA0003 — копия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0" t="63612" r="63786" b="9500"/>
          <a:stretch/>
        </p:blipFill>
        <p:spPr bwMode="auto">
          <a:xfrm>
            <a:off x="2339752" y="1778590"/>
            <a:ext cx="3280782" cy="4723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91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Бессмертный полк – прапрадеды наших воспитанников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2120" y="1581842"/>
            <a:ext cx="32146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Хромов Петр Иванович</a:t>
            </a:r>
          </a:p>
          <a:p>
            <a:pPr algn="ctr"/>
            <a:r>
              <a:rPr lang="ru-RU" dirty="0" smtClean="0"/>
              <a:t>1913-1988</a:t>
            </a:r>
          </a:p>
          <a:p>
            <a:pPr algn="ctr"/>
            <a:r>
              <a:rPr lang="ru-RU" dirty="0" smtClean="0"/>
              <a:t>Призван в июле 1941г.</a:t>
            </a:r>
          </a:p>
          <a:p>
            <a:pPr algn="ctr"/>
            <a:r>
              <a:rPr lang="ru-RU" dirty="0" smtClean="0"/>
              <a:t>Воевал в составе 56 отдельной стрелковой бригады 1 ударной армии, 138 отдельного танкового полка 3 белорусского фронта.</a:t>
            </a:r>
          </a:p>
          <a:p>
            <a:pPr algn="ctr"/>
            <a:r>
              <a:rPr lang="ru-RU" dirty="0" smtClean="0"/>
              <a:t> 2 ранения. Начал воевать под Москвой закончил под </a:t>
            </a:r>
            <a:r>
              <a:rPr lang="ru-RU" dirty="0" err="1" smtClean="0"/>
              <a:t>Кенингсбергом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Награжден орденами Красной звезды, Отечественной войны 1 ст., медалями: За Отвагу, за оборону Москвы, за взятие </a:t>
            </a:r>
            <a:r>
              <a:rPr lang="ru-RU" dirty="0" err="1" smtClean="0"/>
              <a:t>Кенингсберга</a:t>
            </a:r>
            <a:r>
              <a:rPr lang="ru-RU" dirty="0" smtClean="0"/>
              <a:t>, за Победу над Германией </a:t>
            </a:r>
          </a:p>
          <a:p>
            <a:pPr algn="ctr"/>
            <a:r>
              <a:rPr lang="ru-RU" dirty="0" smtClean="0"/>
              <a:t>Прапрадед Ахметовой Ксюши.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2843361" cy="379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077072"/>
            <a:ext cx="1926692" cy="256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76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 70-летию Победы в Великой Отечественной войне-посвящается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0"/>
            <a:ext cx="702027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9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8864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Интернет - ресурсы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267744" y="908720"/>
            <a:ext cx="66247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Источник шаблона </a:t>
            </a:r>
            <a:r>
              <a:rPr lang="ru-RU" sz="1200" dirty="0" err="1" smtClean="0"/>
              <a:t>Ранько</a:t>
            </a:r>
            <a:r>
              <a:rPr lang="ru-RU" sz="1200" dirty="0" smtClean="0"/>
              <a:t> Е.А.</a:t>
            </a:r>
            <a:r>
              <a:rPr lang="ru-RU" sz="1200" b="1" i="1" dirty="0">
                <a:hlinkClick r:id="rId2"/>
              </a:rPr>
              <a:t> http://pedsovet.su/</a:t>
            </a:r>
            <a:r>
              <a:rPr lang="ru-RU" sz="1200" b="1" i="1" dirty="0"/>
              <a:t> </a:t>
            </a:r>
            <a:endParaRPr lang="ru-RU" sz="1200" b="1" i="1" dirty="0" smtClean="0"/>
          </a:p>
          <a:p>
            <a:r>
              <a:rPr lang="ru-RU" sz="1200" dirty="0" smtClean="0"/>
              <a:t>Фотографии времен ВОВ:</a:t>
            </a:r>
            <a:endParaRPr lang="ru-RU" sz="1200" dirty="0"/>
          </a:p>
          <a:p>
            <a:r>
              <a:rPr lang="ru-RU" sz="1200" u="sng" dirty="0">
                <a:hlinkClick r:id="rId3"/>
              </a:rPr>
              <a:t>https://www.google.com/search?q=%D1%84%D0%BE%D1%82%D0%BE%D0%B3%D1%80%D0%B0%D1%84%D0%B8%D0%B8+%D0%BD%D0%B0%D1%87%D0%B0%D0%BB%D0%BE+%D0%B2%D0%BE%D0%B9%D0%BD%D1%8B&amp;rlz=1C1GCEA_enRU890RU890&amp;sxsrf=ALeKk004HeGr6vVDKUR8Sh9luc0TlJvivw:1587817468625&amp;tbm=isch&amp;source=iu&amp;ictx=1&amp;fir=vgg0OPCoHShmsM%253A%252CXCz4X0Xef1uf9M%252C_&amp;vet=1&amp;usg=AI4_-kQ8nQVUNIzu2ddlKLsFUCD1v8CjGQ&amp;sa=X&amp;ved=2ahUKEwjuxb2ByYPpAhVQXpoKHWy4BCUQ9QEwAHoECAoQEA#imgrc=eiWdf6y1rDnm1M</a:t>
            </a:r>
            <a:endParaRPr lang="ru-RU" sz="1200" dirty="0"/>
          </a:p>
          <a:p>
            <a:r>
              <a:rPr lang="ru-RU" sz="1200" u="sng" dirty="0">
                <a:hlinkClick r:id="rId4"/>
              </a:rPr>
              <a:t>https://www.google.com/search?q=%D0%B2%D0%BE%D0%B2+%D0%B1%D0%B8%D1%82%D0%B2%D1%8B+%D0%BD%D0%B0+%D0%BC%D0%BE%D1%80%D0%B5&amp;tbm=isch&amp;hl=ru&amp;chips=q:%D0%B2%D0%BE%D0%B2+%D0%B1%D0%B8%D1%82%D0%B2%D1%8B+%D0%BD%D0%B0+%D0%BC%D0%BE%D1%80%D0%B5,online_chips:%D1%81%D1%82%D0%B0%D0%BB%D0%B8%D0%BD%D0%B3%D1%80%D0%B0%D0%B4%D1%81%D0%BA%D0%B0%D1%8F+%D0%B1%D0%B8%D1%82%D0%B2%D0%B0&amp;rlz=1C1GCEA_enRU890RU890&amp;hl=ru&amp;ved=2ahUKEwj367Sy2IPpAhURAJoKHVHVDrEQ4lYoCHoECAEQHg&amp;biw=1519&amp;bih=722#imgrc=ltYkxauxclRq9M</a:t>
            </a:r>
            <a:endParaRPr lang="ru-RU" sz="1200" dirty="0"/>
          </a:p>
          <a:p>
            <a:r>
              <a:rPr lang="ru-RU" sz="1200" u="sng" dirty="0">
                <a:hlinkClick r:id="rId5"/>
              </a:rPr>
              <a:t>https://www.google.com/search?q=%D0%B6%D0%B5%D0%BD%D1%89%D0%B8%D0%BD%D1%8B+%D0%BD%D0%B0+%D0%B2%D0%BE%D0%B9%D0%BD%D0%B5&amp;tbm=isch&amp;ved=2ahUKEwibg6uj2YPpAhXWxyoKHZbLB7QQ2-cCegQIABAA&amp;oq=%D0%B6%D0%B5%D0%BD%D1%89%D0%B8%D0%BD&amp;gs_lcp=CgNpbWcQARgDMgQIABBDMgQIABBDMgQIABBDMgQIABBDMgIIADICCAAyAggAMgIIADICCAAyAggAOgUIABCDAVC41EJYp-hCYIKmQ2gAcAB4AIAB3wGIAYkJkgEFMC40LjKYAQCgAQGqAQtnd3Mtd2l6LWltZw&amp;sclient=img&amp;ei=Cj2kXpvWI9aPqwGWl5-gCw&amp;bih=722&amp;biw=1519&amp;rlz=1C1GCEA_enRU890RU890&amp;hl=ru#imgrc=fVBKAfJvb1OrbM</a:t>
            </a:r>
            <a:endParaRPr lang="ru-RU" sz="1200" dirty="0"/>
          </a:p>
          <a:p>
            <a:endParaRPr lang="ru-RU" sz="1200" dirty="0" smtClean="0"/>
          </a:p>
          <a:p>
            <a:r>
              <a:rPr lang="ru-RU" sz="1200" dirty="0" smtClean="0"/>
              <a:t>Так же в презентации использовались личные семейные фотографии воспитанников </a:t>
            </a:r>
            <a:r>
              <a:rPr lang="ru-RU" sz="1200" dirty="0" err="1" smtClean="0"/>
              <a:t>подготовтительной</a:t>
            </a:r>
            <a:r>
              <a:rPr lang="ru-RU" sz="1200" dirty="0" smtClean="0"/>
              <a:t> «В» группы ДОО.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7081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6876256" y="260648"/>
            <a:ext cx="1944216" cy="6059215"/>
          </a:xfrm>
        </p:spPr>
        <p:txBody>
          <a:bodyPr/>
          <a:lstStyle/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22 </a:t>
            </a:r>
            <a:r>
              <a:rPr lang="ru-RU" sz="2000" dirty="0"/>
              <a:t>июня 1941 года </a:t>
            </a:r>
            <a:r>
              <a:rPr lang="ru-RU" sz="2000" dirty="0" smtClean="0"/>
              <a:t>утренняя тишина была </a:t>
            </a:r>
            <a:r>
              <a:rPr lang="ru-RU" sz="2000" dirty="0"/>
              <a:t>нарушена грохотом артиллерийской канонады и взрывами падающих с неба бомб. </a:t>
            </a:r>
            <a:endParaRPr lang="ru-RU" sz="2000" dirty="0" smtClean="0"/>
          </a:p>
          <a:p>
            <a:r>
              <a:rPr lang="ru-RU" sz="2000" dirty="0" smtClean="0"/>
              <a:t>Без </a:t>
            </a:r>
            <a:r>
              <a:rPr lang="ru-RU" sz="2000" dirty="0"/>
              <a:t>объявления войны фашисты напали на нашу Родину.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12" y="2636459"/>
            <a:ext cx="2568910" cy="1800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448" y="2257276"/>
            <a:ext cx="1878013" cy="25844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3"/>
            <a:ext cx="2474913" cy="1852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2" name="Рисунок 11" descr="НАЧАЛО ВОЙНЫ 22 ИЮНЯ 1941 - Разное &gt; Войны (боевые действия ...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25144"/>
            <a:ext cx="2592288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4835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259631" y="260649"/>
            <a:ext cx="7768771" cy="792088"/>
          </a:xfrm>
        </p:spPr>
        <p:txBody>
          <a:bodyPr/>
          <a:lstStyle/>
          <a:p>
            <a:r>
              <a:rPr lang="ru-RU" sz="2400" dirty="0" smtClean="0"/>
              <a:t>На борьбу с врагом поднялась вся наша огромная страна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902" y="4903545"/>
            <a:ext cx="2808312" cy="17905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275" y="1124744"/>
            <a:ext cx="3045939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03484"/>
            <a:ext cx="2808312" cy="21000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28098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664"/>
            <a:ext cx="3401171" cy="22623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981" y="3933055"/>
            <a:ext cx="3342760" cy="23151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30944"/>
            <a:ext cx="3382515" cy="22361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352" y="3933056"/>
            <a:ext cx="3382515" cy="2315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032525" y="2924944"/>
            <a:ext cx="6910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Начались кровопролитные бои за освобождение нашей </a:t>
            </a:r>
            <a:r>
              <a:rPr lang="ru-RU" dirty="0" smtClean="0"/>
              <a:t>Родины.</a:t>
            </a:r>
            <a:r>
              <a:rPr lang="ru-RU" dirty="0"/>
              <a:t> Наши воины мужественно сражались на земле, на воде и в воздухе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880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40" y="404664"/>
            <a:ext cx="3103599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45080"/>
            <a:ext cx="3281984" cy="2222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4"/>
            <a:ext cx="316835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340" y="4145080"/>
            <a:ext cx="3287719" cy="2222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1851892" y="2852936"/>
            <a:ext cx="71509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Наравне с мужчинами-воинами, нашу землю от фашистов геройски защищали женщины. Они были снайперами, летчиками, моряками, танкистами – они были солдатами. Тысячи раненых </a:t>
            </a:r>
            <a:r>
              <a:rPr lang="ru-RU" sz="1600" dirty="0" smtClean="0"/>
              <a:t>вынесли </a:t>
            </a:r>
            <a:r>
              <a:rPr lang="ru-RU" sz="1600" dirty="0"/>
              <a:t>с поля боя санитарки на своих хрупких плечах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416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88640"/>
            <a:ext cx="3530166" cy="23534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390" y="2276872"/>
            <a:ext cx="3640975" cy="21105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434866" cy="25097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6156176" y="332656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 фронте не хватало оружия, но в тылу день и ночь работали заводы- делали танки, самолёты, автоматы.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11760" y="4725144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Вместо ушедших на фронт мужчин, к станкам встали старики, женщины и даже дети.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48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2656"/>
            <a:ext cx="3312368" cy="2243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936" y="338022"/>
            <a:ext cx="3240360" cy="22629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3335216" cy="2581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193" y="2780926"/>
            <a:ext cx="3281279" cy="2581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2051720" y="5589240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Т</a:t>
            </a:r>
            <a:r>
              <a:rPr lang="ru-RU" dirty="0" smtClean="0"/>
              <a:t>яжелее </a:t>
            </a:r>
            <a:r>
              <a:rPr lang="ru-RU" dirty="0"/>
              <a:t>всего приходилось во время войны детям. М</a:t>
            </a:r>
            <a:r>
              <a:rPr lang="ru-RU" dirty="0" smtClean="0"/>
              <a:t>ногие </a:t>
            </a:r>
            <a:r>
              <a:rPr lang="ru-RU" dirty="0"/>
              <a:t>дети оставались сиротами, потеряв своих близких, многих </a:t>
            </a:r>
            <a:r>
              <a:rPr lang="ru-RU" dirty="0" smtClean="0"/>
              <a:t>немцы </a:t>
            </a:r>
            <a:r>
              <a:rPr lang="ru-RU" dirty="0"/>
              <a:t>уводили в концлагеря</a:t>
            </a:r>
            <a:r>
              <a:rPr lang="ru-RU" dirty="0" smtClean="0"/>
              <a:t>. Некоторые </a:t>
            </a:r>
            <a:r>
              <a:rPr lang="ru-RU" dirty="0"/>
              <a:t>мальчишки становились «сынами </a:t>
            </a:r>
            <a:r>
              <a:rPr lang="ru-RU" dirty="0" smtClean="0"/>
              <a:t>полков»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47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7" y="310492"/>
            <a:ext cx="2880320" cy="23953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0338"/>
            <a:ext cx="3096344" cy="23454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24944"/>
            <a:ext cx="4760800" cy="2562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979712" y="5589240"/>
            <a:ext cx="676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Долгих 4 года длилась Великая Отечественная война. За это время погибло очень много солдат и мирных жителей. За подвиги на фронте и в тылу героев награждали медалями и орденами.</a:t>
            </a:r>
          </a:p>
        </p:txBody>
      </p:sp>
    </p:spTree>
    <p:extLst>
      <p:ext uri="{BB962C8B-B14F-4D97-AF65-F5344CB8AC3E}">
        <p14:creationId xmlns:p14="http://schemas.microsoft.com/office/powerpoint/2010/main" val="110709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 День Победы: 35 знаменитых снимков Великой Отечественной вой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20688"/>
            <a:ext cx="2808312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8" name="Picture 4" descr="Выксунская епархия - 70-летие победы в Великой Отечественной войн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636" y="4509120"/>
            <a:ext cx="2695051" cy="1928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0" name="Picture 6" descr="ВЕЛИКАЯ ОТЕЧЕСТВЕННАЯ ВОЙНА 1941-1945 годов. ПОБЕДА.: Победа в 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736" y="4509120"/>
            <a:ext cx="2754632" cy="1928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2" name="Picture 8" descr="4) ВЕЛИКАЯ ОТЕЧЕСТВЕННАЯ ВОЙНА.: uctopiockonpycb — LiveJourna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920" y="517511"/>
            <a:ext cx="2813239" cy="18808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4" name="Picture 10" descr="75 фотографии Победы - Медиа - 75-летие Победы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714" y="2031397"/>
            <a:ext cx="2016224" cy="30433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2083736" y="2852936"/>
            <a:ext cx="191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И вот наступил этот долгожданный день – 9 мая 1945 года. В этот день закончилась война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88224" y="2636912"/>
            <a:ext cx="219493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Наши войска разгромили фашистов не только на территории нашей Родины, но и освободили жителей других стран.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72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</TotalTime>
  <Words>1446</Words>
  <Application>Microsoft Office PowerPoint</Application>
  <PresentationFormat>Экран (4:3)</PresentationFormat>
  <Paragraphs>106</Paragraphs>
  <Slides>19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Не смолкнет слава тех великих лет… Посвящается  75-летию Великой Отечественной Войны</vt:lpstr>
      <vt:lpstr>Презентация PowerPoint</vt:lpstr>
      <vt:lpstr>На борьбу с врагом поднялась вся наша огромная страна.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Бессмертный полк – прапрадеды наших воспитанников</vt:lpstr>
      <vt:lpstr>Бессмертный полк – прапрадеды наших воспитанников</vt:lpstr>
      <vt:lpstr>Бессмертный полк – прапрадеды наших воспитанников</vt:lpstr>
      <vt:lpstr>Бессмертный полк – прапрадеды наших воспитанников</vt:lpstr>
      <vt:lpstr>Бессмертный полк – прапрадеды наших воспитанников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37</cp:revision>
  <dcterms:created xsi:type="dcterms:W3CDTF">2020-04-25T11:33:49Z</dcterms:created>
  <dcterms:modified xsi:type="dcterms:W3CDTF">2020-12-10T09:38:14Z</dcterms:modified>
</cp:coreProperties>
</file>