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>
        <p:scale>
          <a:sx n="60" d="100"/>
          <a:sy n="60" d="100"/>
        </p:scale>
        <p:origin x="-1410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года 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  способность к эмпатии </c:v>
                </c:pt>
                <c:pt idx="1">
                  <c:v>  Адекватное реагирование </c:v>
                </c:pt>
                <c:pt idx="2">
                  <c:v>экспрессия</c:v>
                </c:pt>
                <c:pt idx="3">
                  <c:v>обобщенные представления об эмоциях и чувствах</c:v>
                </c:pt>
                <c:pt idx="4">
                  <c:v> Коммуникативные навыки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</c:v>
                </c:pt>
                <c:pt idx="1">
                  <c:v>5</c:v>
                </c:pt>
                <c:pt idx="2">
                  <c:v>6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года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  способность к эмпатии </c:v>
                </c:pt>
                <c:pt idx="1">
                  <c:v>  Адекватное реагирование </c:v>
                </c:pt>
                <c:pt idx="2">
                  <c:v>экспрессия</c:v>
                </c:pt>
                <c:pt idx="3">
                  <c:v>обобщенные представления об эмоциях и чувствах</c:v>
                </c:pt>
                <c:pt idx="4">
                  <c:v> Коммуникативные навыки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9</c:v>
                </c:pt>
              </c:numCache>
            </c:numRef>
          </c:val>
        </c:ser>
        <c:axId val="47551616"/>
        <c:axId val="47884544"/>
      </c:barChart>
      <c:catAx>
        <c:axId val="47551616"/>
        <c:scaling>
          <c:orientation val="minMax"/>
        </c:scaling>
        <c:axPos val="b"/>
        <c:tickLblPos val="nextTo"/>
        <c:crossAx val="47884544"/>
        <c:crosses val="autoZero"/>
        <c:auto val="1"/>
        <c:lblAlgn val="ctr"/>
        <c:lblOffset val="100"/>
      </c:catAx>
      <c:valAx>
        <c:axId val="47884544"/>
        <c:scaling>
          <c:orientation val="minMax"/>
        </c:scaling>
        <c:axPos val="l"/>
        <c:majorGridlines/>
        <c:numFmt formatCode="General" sourceLinked="1"/>
        <c:tickLblPos val="nextTo"/>
        <c:crossAx val="4755161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BA3E2D-F085-4650-9E3C-2CF8EE4BB591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9D98C18-F4E7-4A77-8725-B6D659216FEF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pPr>
            <a:lnSpc>
              <a:spcPct val="100000"/>
            </a:lnSpc>
          </a:pPr>
          <a:r>
            <a:rPr lang="ru-RU" sz="2400" dirty="0" err="1" smtClean="0">
              <a:solidFill>
                <a:schemeClr val="bg1"/>
              </a:solidFill>
            </a:rPr>
            <a:t>Сказко</a:t>
          </a:r>
          <a:r>
            <a:rPr lang="ru-RU" sz="2400" dirty="0" smtClean="0">
              <a:solidFill>
                <a:schemeClr val="bg1"/>
              </a:solidFill>
            </a:rPr>
            <a:t>-</a:t>
          </a:r>
        </a:p>
        <a:p>
          <a:pPr>
            <a:lnSpc>
              <a:spcPct val="100000"/>
            </a:lnSpc>
          </a:pPr>
          <a:r>
            <a:rPr lang="ru-RU" sz="2400" dirty="0" smtClean="0">
              <a:solidFill>
                <a:schemeClr val="bg1"/>
              </a:solidFill>
            </a:rPr>
            <a:t>терапия</a:t>
          </a:r>
          <a:endParaRPr lang="ru-RU" sz="2400" dirty="0">
            <a:solidFill>
              <a:schemeClr val="bg1"/>
            </a:solidFill>
          </a:endParaRPr>
        </a:p>
      </dgm:t>
    </dgm:pt>
    <dgm:pt modelId="{5250514B-4DCE-4003-A077-C5F1000F0401}" type="parTrans" cxnId="{5E4A473D-19AB-45FC-9B89-8EBC81F08FEB}">
      <dgm:prSet/>
      <dgm:spPr/>
      <dgm:t>
        <a:bodyPr/>
        <a:lstStyle/>
        <a:p>
          <a:endParaRPr lang="ru-RU"/>
        </a:p>
      </dgm:t>
    </dgm:pt>
    <dgm:pt modelId="{31A0C940-38AA-42BB-B20F-702921E0AADD}" type="sibTrans" cxnId="{5E4A473D-19AB-45FC-9B89-8EBC81F08FEB}">
      <dgm:prSet/>
      <dgm:spPr/>
      <dgm:t>
        <a:bodyPr/>
        <a:lstStyle/>
        <a:p>
          <a:endParaRPr lang="ru-RU"/>
        </a:p>
      </dgm:t>
    </dgm:pt>
    <dgm:pt modelId="{19057C35-5093-426C-9AA4-76DE9E368455}">
      <dgm:prSet phldrT="[Текст]"/>
      <dgm:spPr>
        <a:solidFill>
          <a:schemeClr val="accent5">
            <a:lumMod val="75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err="1" smtClean="0"/>
            <a:t>Игро-терапия</a:t>
          </a:r>
          <a:endParaRPr lang="ru-RU" dirty="0"/>
        </a:p>
      </dgm:t>
    </dgm:pt>
    <dgm:pt modelId="{858AAE89-13FD-4CD5-8C2D-35B545963F59}" type="parTrans" cxnId="{708E9F02-2C21-4B47-A936-3B56D98C59FA}">
      <dgm:prSet/>
      <dgm:spPr/>
      <dgm:t>
        <a:bodyPr/>
        <a:lstStyle/>
        <a:p>
          <a:endParaRPr lang="ru-RU"/>
        </a:p>
      </dgm:t>
    </dgm:pt>
    <dgm:pt modelId="{9104F14A-AD2C-4F37-8571-0E40DB72A07E}" type="sibTrans" cxnId="{708E9F02-2C21-4B47-A936-3B56D98C59FA}">
      <dgm:prSet/>
      <dgm:spPr/>
      <dgm:t>
        <a:bodyPr/>
        <a:lstStyle/>
        <a:p>
          <a:endParaRPr lang="ru-RU"/>
        </a:p>
      </dgm:t>
    </dgm:pt>
    <dgm:pt modelId="{F3B4BF38-8C86-4775-A2F5-FDC3A85D9991}">
      <dgm:prSet phldrT="[Текст]" custT="1"/>
      <dgm:spPr>
        <a:solidFill>
          <a:schemeClr val="bg2">
            <a:lumMod val="25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extrusionH="63500" prstMaterial="matte">
          <a:bevelT w="127000" h="63500"/>
          <a:bevelB w="63500"/>
        </a:sp3d>
      </dgm:spPr>
      <dgm:t>
        <a:bodyPr/>
        <a:lstStyle/>
        <a:p>
          <a:pPr>
            <a:lnSpc>
              <a:spcPct val="100000"/>
            </a:lnSpc>
          </a:pPr>
          <a:r>
            <a:rPr lang="ru-RU" sz="2400" dirty="0" smtClean="0"/>
            <a:t>Коммуникативные </a:t>
          </a:r>
        </a:p>
        <a:p>
          <a:pPr>
            <a:lnSpc>
              <a:spcPct val="100000"/>
            </a:lnSpc>
          </a:pPr>
          <a:r>
            <a:rPr lang="ru-RU" sz="2400" dirty="0" smtClean="0"/>
            <a:t>игры</a:t>
          </a:r>
          <a:endParaRPr lang="ru-RU" sz="2400" dirty="0"/>
        </a:p>
      </dgm:t>
    </dgm:pt>
    <dgm:pt modelId="{4AAC0286-1CB8-4341-970B-347A7FF44706}" type="parTrans" cxnId="{93ABD49F-BD9A-4BC7-AABF-A666E287945D}">
      <dgm:prSet/>
      <dgm:spPr/>
      <dgm:t>
        <a:bodyPr/>
        <a:lstStyle/>
        <a:p>
          <a:endParaRPr lang="ru-RU"/>
        </a:p>
      </dgm:t>
    </dgm:pt>
    <dgm:pt modelId="{667A3ED3-D37F-4CBB-9657-E5B413994FD3}" type="sibTrans" cxnId="{93ABD49F-BD9A-4BC7-AABF-A666E287945D}">
      <dgm:prSet/>
      <dgm:spPr/>
      <dgm:t>
        <a:bodyPr/>
        <a:lstStyle/>
        <a:p>
          <a:endParaRPr lang="ru-RU"/>
        </a:p>
      </dgm:t>
    </dgm:pt>
    <dgm:pt modelId="{479F6F70-56C8-4287-BD0B-5D22D7AECEA5}">
      <dgm:prSet phldrT="[Текст]" custT="1"/>
      <dgm:spPr>
        <a:solidFill>
          <a:schemeClr val="accent1">
            <a:lumMod val="75000"/>
          </a:schemeClr>
        </a:solidFill>
        <a:ln w="34925"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extrusionH="127000" prstMaterial="matte">
          <a:bevelT w="127000" h="63500"/>
          <a:bevelB w="190500"/>
        </a:sp3d>
      </dgm:spPr>
      <dgm:t>
        <a:bodyPr/>
        <a:lstStyle/>
        <a:p>
          <a:r>
            <a:rPr lang="ru-RU" sz="2400" dirty="0" smtClean="0"/>
            <a:t>Театрализация</a:t>
          </a:r>
          <a:endParaRPr lang="ru-RU" sz="2400" dirty="0"/>
        </a:p>
      </dgm:t>
    </dgm:pt>
    <dgm:pt modelId="{52484855-0445-4711-AAC7-0B96B9471968}" type="parTrans" cxnId="{C09DE924-D801-49A6-87FF-52EAE9A104FC}">
      <dgm:prSet/>
      <dgm:spPr/>
      <dgm:t>
        <a:bodyPr/>
        <a:lstStyle/>
        <a:p>
          <a:endParaRPr lang="ru-RU"/>
        </a:p>
      </dgm:t>
    </dgm:pt>
    <dgm:pt modelId="{3998558A-5016-4DD0-BFF7-9D4EEACECB24}" type="sibTrans" cxnId="{C09DE924-D801-49A6-87FF-52EAE9A104FC}">
      <dgm:prSet/>
      <dgm:spPr/>
      <dgm:t>
        <a:bodyPr/>
        <a:lstStyle/>
        <a:p>
          <a:endParaRPr lang="ru-RU"/>
        </a:p>
      </dgm:t>
    </dgm:pt>
    <dgm:pt modelId="{B3515FC2-F9F1-4C0B-899A-CE61FA9032E6}">
      <dgm:prSet phldrT="[Текст]"/>
      <dgm:spPr>
        <a:solidFill>
          <a:srgbClr val="7030A0"/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err="1" smtClean="0"/>
            <a:t>Арт-терапия</a:t>
          </a:r>
          <a:endParaRPr lang="ru-RU" dirty="0"/>
        </a:p>
      </dgm:t>
    </dgm:pt>
    <dgm:pt modelId="{78FF9162-DD12-4548-B895-BB4B586C3D70}" type="parTrans" cxnId="{A841A47E-27A5-47B9-BCFF-6A870D0C3760}">
      <dgm:prSet/>
      <dgm:spPr/>
      <dgm:t>
        <a:bodyPr/>
        <a:lstStyle/>
        <a:p>
          <a:endParaRPr lang="ru-RU"/>
        </a:p>
      </dgm:t>
    </dgm:pt>
    <dgm:pt modelId="{EC1E175C-66FF-4B4E-81F6-BD92B99A340F}" type="sibTrans" cxnId="{A841A47E-27A5-47B9-BCFF-6A870D0C3760}">
      <dgm:prSet/>
      <dgm:spPr/>
      <dgm:t>
        <a:bodyPr/>
        <a:lstStyle/>
        <a:p>
          <a:endParaRPr lang="ru-RU"/>
        </a:p>
      </dgm:t>
    </dgm:pt>
    <dgm:pt modelId="{227891DC-802A-4108-B20F-FD540DCF073F}" type="pres">
      <dgm:prSet presAssocID="{5CBA3E2D-F085-4650-9E3C-2CF8EE4BB59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F7B222-7D72-4E18-98DB-3F757700F6BA}" type="pres">
      <dgm:prSet presAssocID="{E9D98C18-F4E7-4A77-8725-B6D659216FEF}" presName="node" presStyleLbl="node1" presStyleIdx="0" presStyleCnt="5" custScaleX="152364" custRadScaleRad="104277" custRadScaleInc="-14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DC127-EF09-4158-842F-3492604E7445}" type="pres">
      <dgm:prSet presAssocID="{31A0C940-38AA-42BB-B20F-702921E0AADD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7A677C2-1D68-411E-BAE5-3F69BC4CDC85}" type="pres">
      <dgm:prSet presAssocID="{31A0C940-38AA-42BB-B20F-702921E0AADD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2406FA4-306F-4F1C-A30D-359D6D6FE15E}" type="pres">
      <dgm:prSet presAssocID="{19057C35-5093-426C-9AA4-76DE9E368455}" presName="node" presStyleLbl="node1" presStyleIdx="1" presStyleCnt="5" custScaleX="154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45B48-973A-4CC2-993E-F7A668DF9F07}" type="pres">
      <dgm:prSet presAssocID="{9104F14A-AD2C-4F37-8571-0E40DB72A07E}" presName="sibTrans" presStyleLbl="sibTrans2D1" presStyleIdx="1" presStyleCnt="5"/>
      <dgm:spPr/>
      <dgm:t>
        <a:bodyPr/>
        <a:lstStyle/>
        <a:p>
          <a:endParaRPr lang="ru-RU"/>
        </a:p>
      </dgm:t>
    </dgm:pt>
    <dgm:pt modelId="{327428D9-772E-4719-9297-893FC8273C57}" type="pres">
      <dgm:prSet presAssocID="{9104F14A-AD2C-4F37-8571-0E40DB72A07E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6909F1F5-8707-4134-8993-D0E3675379D7}" type="pres">
      <dgm:prSet presAssocID="{F3B4BF38-8C86-4775-A2F5-FDC3A85D9991}" presName="node" presStyleLbl="node1" presStyleIdx="2" presStyleCnt="5" custScaleX="159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C502B-1579-4459-ACE9-87F8F805BDB6}" type="pres">
      <dgm:prSet presAssocID="{667A3ED3-D37F-4CBB-9657-E5B413994FD3}" presName="sibTrans" presStyleLbl="sibTrans2D1" presStyleIdx="2" presStyleCnt="5"/>
      <dgm:spPr/>
      <dgm:t>
        <a:bodyPr/>
        <a:lstStyle/>
        <a:p>
          <a:endParaRPr lang="ru-RU"/>
        </a:p>
      </dgm:t>
    </dgm:pt>
    <dgm:pt modelId="{F1BA3177-05C0-4619-BD7E-F5EC8B94C1DC}" type="pres">
      <dgm:prSet presAssocID="{667A3ED3-D37F-4CBB-9657-E5B413994FD3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DBD58362-6F47-41E2-9F51-4DBF7904B129}" type="pres">
      <dgm:prSet presAssocID="{479F6F70-56C8-4287-BD0B-5D22D7AECEA5}" presName="node" presStyleLbl="node1" presStyleIdx="3" presStyleCnt="5" custScaleX="167633" custRadScaleRad="99993" custRadScaleInc="8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26FE9-4E5C-4F46-9F7D-15DA6944CFED}" type="pres">
      <dgm:prSet presAssocID="{3998558A-5016-4DD0-BFF7-9D4EEACECB24}" presName="sibTrans" presStyleLbl="sibTrans2D1" presStyleIdx="3" presStyleCnt="5"/>
      <dgm:spPr/>
      <dgm:t>
        <a:bodyPr/>
        <a:lstStyle/>
        <a:p>
          <a:endParaRPr lang="ru-RU"/>
        </a:p>
      </dgm:t>
    </dgm:pt>
    <dgm:pt modelId="{BB8B146C-47B2-4FFB-92AE-7E41A27B33FA}" type="pres">
      <dgm:prSet presAssocID="{3998558A-5016-4DD0-BFF7-9D4EEACECB24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D22B3A5-412C-4B23-887F-D14E0BFCB06E}" type="pres">
      <dgm:prSet presAssocID="{B3515FC2-F9F1-4C0B-899A-CE61FA9032E6}" presName="node" presStyleLbl="node1" presStyleIdx="4" presStyleCnt="5" custScaleX="1557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F389E-F9B9-4889-ADFA-3F6EE14BAAA0}" type="pres">
      <dgm:prSet presAssocID="{EC1E175C-66FF-4B4E-81F6-BD92B99A340F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5A5494A-DAF2-4B39-903A-7E1CD8DE9A1F}" type="pres">
      <dgm:prSet presAssocID="{EC1E175C-66FF-4B4E-81F6-BD92B99A340F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09B53473-06C7-4909-8320-5178A1F152CD}" type="presOf" srcId="{3998558A-5016-4DD0-BFF7-9D4EEACECB24}" destId="{E5826FE9-4E5C-4F46-9F7D-15DA6944CFED}" srcOrd="0" destOrd="0" presId="urn:microsoft.com/office/officeart/2005/8/layout/cycle2"/>
    <dgm:cxn modelId="{F9D5E13C-4B2C-4E30-9679-1C3BE9415E6E}" type="presOf" srcId="{B3515FC2-F9F1-4C0B-899A-CE61FA9032E6}" destId="{7D22B3A5-412C-4B23-887F-D14E0BFCB06E}" srcOrd="0" destOrd="0" presId="urn:microsoft.com/office/officeart/2005/8/layout/cycle2"/>
    <dgm:cxn modelId="{A841A47E-27A5-47B9-BCFF-6A870D0C3760}" srcId="{5CBA3E2D-F085-4650-9E3C-2CF8EE4BB591}" destId="{B3515FC2-F9F1-4C0B-899A-CE61FA9032E6}" srcOrd="4" destOrd="0" parTransId="{78FF9162-DD12-4548-B895-BB4B586C3D70}" sibTransId="{EC1E175C-66FF-4B4E-81F6-BD92B99A340F}"/>
    <dgm:cxn modelId="{93ABD49F-BD9A-4BC7-AABF-A666E287945D}" srcId="{5CBA3E2D-F085-4650-9E3C-2CF8EE4BB591}" destId="{F3B4BF38-8C86-4775-A2F5-FDC3A85D9991}" srcOrd="2" destOrd="0" parTransId="{4AAC0286-1CB8-4341-970B-347A7FF44706}" sibTransId="{667A3ED3-D37F-4CBB-9657-E5B413994FD3}"/>
    <dgm:cxn modelId="{708E9F02-2C21-4B47-A936-3B56D98C59FA}" srcId="{5CBA3E2D-F085-4650-9E3C-2CF8EE4BB591}" destId="{19057C35-5093-426C-9AA4-76DE9E368455}" srcOrd="1" destOrd="0" parTransId="{858AAE89-13FD-4CD5-8C2D-35B545963F59}" sibTransId="{9104F14A-AD2C-4F37-8571-0E40DB72A07E}"/>
    <dgm:cxn modelId="{424C723E-23B4-446E-8F5D-307AFCCD521C}" type="presOf" srcId="{3998558A-5016-4DD0-BFF7-9D4EEACECB24}" destId="{BB8B146C-47B2-4FFB-92AE-7E41A27B33FA}" srcOrd="1" destOrd="0" presId="urn:microsoft.com/office/officeart/2005/8/layout/cycle2"/>
    <dgm:cxn modelId="{B7C7F37A-968A-4BDB-A248-B24BB0B94316}" type="presOf" srcId="{EC1E175C-66FF-4B4E-81F6-BD92B99A340F}" destId="{3D4F389E-F9B9-4889-ADFA-3F6EE14BAAA0}" srcOrd="0" destOrd="0" presId="urn:microsoft.com/office/officeart/2005/8/layout/cycle2"/>
    <dgm:cxn modelId="{F197D1DA-8617-4C4A-A9D4-8EEC59D6D780}" type="presOf" srcId="{E9D98C18-F4E7-4A77-8725-B6D659216FEF}" destId="{D4F7B222-7D72-4E18-98DB-3F757700F6BA}" srcOrd="0" destOrd="0" presId="urn:microsoft.com/office/officeart/2005/8/layout/cycle2"/>
    <dgm:cxn modelId="{FD589B3C-03B4-4C5A-8D88-9CE119157BA8}" type="presOf" srcId="{667A3ED3-D37F-4CBB-9657-E5B413994FD3}" destId="{F1BA3177-05C0-4619-BD7E-F5EC8B94C1DC}" srcOrd="1" destOrd="0" presId="urn:microsoft.com/office/officeart/2005/8/layout/cycle2"/>
    <dgm:cxn modelId="{ACEFFE71-11A4-414D-A8E2-FDD6968B0E48}" type="presOf" srcId="{479F6F70-56C8-4287-BD0B-5D22D7AECEA5}" destId="{DBD58362-6F47-41E2-9F51-4DBF7904B129}" srcOrd="0" destOrd="0" presId="urn:microsoft.com/office/officeart/2005/8/layout/cycle2"/>
    <dgm:cxn modelId="{D094774C-5078-4F53-83E9-85775D43FCFC}" type="presOf" srcId="{667A3ED3-D37F-4CBB-9657-E5B413994FD3}" destId="{8C0C502B-1579-4459-ACE9-87F8F805BDB6}" srcOrd="0" destOrd="0" presId="urn:microsoft.com/office/officeart/2005/8/layout/cycle2"/>
    <dgm:cxn modelId="{DBC194EC-A6C2-4E8D-82BA-0061170C3E0D}" type="presOf" srcId="{5CBA3E2D-F085-4650-9E3C-2CF8EE4BB591}" destId="{227891DC-802A-4108-B20F-FD540DCF073F}" srcOrd="0" destOrd="0" presId="urn:microsoft.com/office/officeart/2005/8/layout/cycle2"/>
    <dgm:cxn modelId="{5E4A473D-19AB-45FC-9B89-8EBC81F08FEB}" srcId="{5CBA3E2D-F085-4650-9E3C-2CF8EE4BB591}" destId="{E9D98C18-F4E7-4A77-8725-B6D659216FEF}" srcOrd="0" destOrd="0" parTransId="{5250514B-4DCE-4003-A077-C5F1000F0401}" sibTransId="{31A0C940-38AA-42BB-B20F-702921E0AADD}"/>
    <dgm:cxn modelId="{0C4D94C2-6E87-4015-A0F7-7A2669108777}" type="presOf" srcId="{EC1E175C-66FF-4B4E-81F6-BD92B99A340F}" destId="{25A5494A-DAF2-4B39-903A-7E1CD8DE9A1F}" srcOrd="1" destOrd="0" presId="urn:microsoft.com/office/officeart/2005/8/layout/cycle2"/>
    <dgm:cxn modelId="{1DAD9E7A-E89F-4A68-AB0E-BD2EBCFC03B6}" type="presOf" srcId="{9104F14A-AD2C-4F37-8571-0E40DB72A07E}" destId="{327428D9-772E-4719-9297-893FC8273C57}" srcOrd="1" destOrd="0" presId="urn:microsoft.com/office/officeart/2005/8/layout/cycle2"/>
    <dgm:cxn modelId="{199EFEDA-3283-49C6-84F5-AF51D2B5D5C8}" type="presOf" srcId="{19057C35-5093-426C-9AA4-76DE9E368455}" destId="{82406FA4-306F-4F1C-A30D-359D6D6FE15E}" srcOrd="0" destOrd="0" presId="urn:microsoft.com/office/officeart/2005/8/layout/cycle2"/>
    <dgm:cxn modelId="{63B8A616-DE62-4D3A-B8BA-48A79C222477}" type="presOf" srcId="{31A0C940-38AA-42BB-B20F-702921E0AADD}" destId="{1DCDC127-EF09-4158-842F-3492604E7445}" srcOrd="0" destOrd="0" presId="urn:microsoft.com/office/officeart/2005/8/layout/cycle2"/>
    <dgm:cxn modelId="{5DBF9722-2B09-4933-A299-5B21A9A8C88E}" type="presOf" srcId="{31A0C940-38AA-42BB-B20F-702921E0AADD}" destId="{D7A677C2-1D68-411E-BAE5-3F69BC4CDC85}" srcOrd="1" destOrd="0" presId="urn:microsoft.com/office/officeart/2005/8/layout/cycle2"/>
    <dgm:cxn modelId="{C09DE924-D801-49A6-87FF-52EAE9A104FC}" srcId="{5CBA3E2D-F085-4650-9E3C-2CF8EE4BB591}" destId="{479F6F70-56C8-4287-BD0B-5D22D7AECEA5}" srcOrd="3" destOrd="0" parTransId="{52484855-0445-4711-AAC7-0B96B9471968}" sibTransId="{3998558A-5016-4DD0-BFF7-9D4EEACECB24}"/>
    <dgm:cxn modelId="{F54CF5C2-0F2E-44D4-93A9-BE9D0548F9BF}" type="presOf" srcId="{9104F14A-AD2C-4F37-8571-0E40DB72A07E}" destId="{5CB45B48-973A-4CC2-993E-F7A668DF9F07}" srcOrd="0" destOrd="0" presId="urn:microsoft.com/office/officeart/2005/8/layout/cycle2"/>
    <dgm:cxn modelId="{6D7A9689-5A07-4775-BED1-F10F9EEF8E36}" type="presOf" srcId="{F3B4BF38-8C86-4775-A2F5-FDC3A85D9991}" destId="{6909F1F5-8707-4134-8993-D0E3675379D7}" srcOrd="0" destOrd="0" presId="urn:microsoft.com/office/officeart/2005/8/layout/cycle2"/>
    <dgm:cxn modelId="{F1849CB5-0AFB-4B6A-A46B-4415CE6B4A61}" type="presParOf" srcId="{227891DC-802A-4108-B20F-FD540DCF073F}" destId="{D4F7B222-7D72-4E18-98DB-3F757700F6BA}" srcOrd="0" destOrd="0" presId="urn:microsoft.com/office/officeart/2005/8/layout/cycle2"/>
    <dgm:cxn modelId="{DE3FEA55-9F06-49D8-A8B9-F56CBDDF5B91}" type="presParOf" srcId="{227891DC-802A-4108-B20F-FD540DCF073F}" destId="{1DCDC127-EF09-4158-842F-3492604E7445}" srcOrd="1" destOrd="0" presId="urn:microsoft.com/office/officeart/2005/8/layout/cycle2"/>
    <dgm:cxn modelId="{CF2721BD-064F-40E3-AF71-97FD988017CA}" type="presParOf" srcId="{1DCDC127-EF09-4158-842F-3492604E7445}" destId="{D7A677C2-1D68-411E-BAE5-3F69BC4CDC85}" srcOrd="0" destOrd="0" presId="urn:microsoft.com/office/officeart/2005/8/layout/cycle2"/>
    <dgm:cxn modelId="{60DC6AFC-E69D-4CDF-8A42-78A3B2170DAD}" type="presParOf" srcId="{227891DC-802A-4108-B20F-FD540DCF073F}" destId="{82406FA4-306F-4F1C-A30D-359D6D6FE15E}" srcOrd="2" destOrd="0" presId="urn:microsoft.com/office/officeart/2005/8/layout/cycle2"/>
    <dgm:cxn modelId="{179A4098-1080-4E2C-9BB6-4D85B4748226}" type="presParOf" srcId="{227891DC-802A-4108-B20F-FD540DCF073F}" destId="{5CB45B48-973A-4CC2-993E-F7A668DF9F07}" srcOrd="3" destOrd="0" presId="urn:microsoft.com/office/officeart/2005/8/layout/cycle2"/>
    <dgm:cxn modelId="{51BEC625-3BAA-42D7-BE9D-08E011408778}" type="presParOf" srcId="{5CB45B48-973A-4CC2-993E-F7A668DF9F07}" destId="{327428D9-772E-4719-9297-893FC8273C57}" srcOrd="0" destOrd="0" presId="urn:microsoft.com/office/officeart/2005/8/layout/cycle2"/>
    <dgm:cxn modelId="{7CED89F4-DDC8-481C-9430-2E375FE265C1}" type="presParOf" srcId="{227891DC-802A-4108-B20F-FD540DCF073F}" destId="{6909F1F5-8707-4134-8993-D0E3675379D7}" srcOrd="4" destOrd="0" presId="urn:microsoft.com/office/officeart/2005/8/layout/cycle2"/>
    <dgm:cxn modelId="{60F60732-C69C-4264-BC45-8F42A09B8DF8}" type="presParOf" srcId="{227891DC-802A-4108-B20F-FD540DCF073F}" destId="{8C0C502B-1579-4459-ACE9-87F8F805BDB6}" srcOrd="5" destOrd="0" presId="urn:microsoft.com/office/officeart/2005/8/layout/cycle2"/>
    <dgm:cxn modelId="{20D3A794-FA7A-4073-84A2-7DE4284555B1}" type="presParOf" srcId="{8C0C502B-1579-4459-ACE9-87F8F805BDB6}" destId="{F1BA3177-05C0-4619-BD7E-F5EC8B94C1DC}" srcOrd="0" destOrd="0" presId="urn:microsoft.com/office/officeart/2005/8/layout/cycle2"/>
    <dgm:cxn modelId="{45A9E0FC-CBFA-4334-BA30-23EC610BDC91}" type="presParOf" srcId="{227891DC-802A-4108-B20F-FD540DCF073F}" destId="{DBD58362-6F47-41E2-9F51-4DBF7904B129}" srcOrd="6" destOrd="0" presId="urn:microsoft.com/office/officeart/2005/8/layout/cycle2"/>
    <dgm:cxn modelId="{31A01208-F0F9-43CC-BC71-1EDAB16796A8}" type="presParOf" srcId="{227891DC-802A-4108-B20F-FD540DCF073F}" destId="{E5826FE9-4E5C-4F46-9F7D-15DA6944CFED}" srcOrd="7" destOrd="0" presId="urn:microsoft.com/office/officeart/2005/8/layout/cycle2"/>
    <dgm:cxn modelId="{6CA9B265-F520-4CAB-BD30-A7E82261AAE5}" type="presParOf" srcId="{E5826FE9-4E5C-4F46-9F7D-15DA6944CFED}" destId="{BB8B146C-47B2-4FFB-92AE-7E41A27B33FA}" srcOrd="0" destOrd="0" presId="urn:microsoft.com/office/officeart/2005/8/layout/cycle2"/>
    <dgm:cxn modelId="{7192A0BA-65EF-44DA-8745-C865F92CEDB2}" type="presParOf" srcId="{227891DC-802A-4108-B20F-FD540DCF073F}" destId="{7D22B3A5-412C-4B23-887F-D14E0BFCB06E}" srcOrd="8" destOrd="0" presId="urn:microsoft.com/office/officeart/2005/8/layout/cycle2"/>
    <dgm:cxn modelId="{348F595C-6913-4637-A718-E5AD9DB0BC76}" type="presParOf" srcId="{227891DC-802A-4108-B20F-FD540DCF073F}" destId="{3D4F389E-F9B9-4889-ADFA-3F6EE14BAAA0}" srcOrd="9" destOrd="0" presId="urn:microsoft.com/office/officeart/2005/8/layout/cycle2"/>
    <dgm:cxn modelId="{D4E71778-2FC3-40BB-8A30-074B7CE99A05}" type="presParOf" srcId="{3D4F389E-F9B9-4889-ADFA-3F6EE14BAAA0}" destId="{25A5494A-DAF2-4B39-903A-7E1CD8DE9A1F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образования Невьянского городского округа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Невьянского  городского округа детский сад комбинированного вида №39 «Родничок»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Admin\Рабочий стол\фото официоз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212976"/>
            <a:ext cx="2161309" cy="3000895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771800" y="1920085"/>
            <a:ext cx="5915000" cy="443484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0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Использование элементов сказкотерапии как средство развития эмоциональной сферы детей старшего дошкольного возраста</a:t>
            </a:r>
          </a:p>
          <a:p>
            <a:pPr>
              <a:buNone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4214818"/>
            <a:ext cx="2763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Разработчик: </a:t>
            </a:r>
          </a:p>
          <a:p>
            <a:pPr algn="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Купцова  </a:t>
            </a:r>
          </a:p>
          <a:p>
            <a:pPr algn="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Ирина Сергеевна,</a:t>
            </a:r>
          </a:p>
          <a:p>
            <a:pPr algn="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педагог-психолог</a:t>
            </a:r>
          </a:p>
          <a:p>
            <a:pPr algn="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1квалификационная категория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1340768"/>
            <a:ext cx="1607586" cy="1432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357430"/>
            <a:ext cx="8305800" cy="135732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Групповые занятия с педагогом-психологом «Познаю себя»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1002248"/>
          </a:xfrm>
        </p:spPr>
        <p:txBody>
          <a:bodyPr/>
          <a:lstStyle/>
          <a:p>
            <a:r>
              <a:rPr lang="ru-RU" sz="2000" i="1" dirty="0" smtClean="0"/>
              <a:t>1 раздел программы</a:t>
            </a:r>
          </a:p>
          <a:p>
            <a:r>
              <a:rPr lang="ru-RU" sz="2000" i="1" dirty="0" smtClean="0"/>
              <a:t> « Давайте жить дружно»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929190" y="2000240"/>
            <a:ext cx="3757610" cy="1500198"/>
          </a:xfrm>
        </p:spPr>
        <p:txBody>
          <a:bodyPr>
            <a:normAutofit/>
          </a:bodyPr>
          <a:lstStyle/>
          <a:p>
            <a:r>
              <a:rPr lang="ru-RU" i="1" dirty="0" smtClean="0"/>
              <a:t>2 раздел программы «Мир чувств, мир эмоций»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6628" name="Picture 4" descr="F:\Познаю себя УДИВЛЕНИЕ\8c0f737a8c02dde6dfd1d81ce052af01.jp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643182"/>
            <a:ext cx="3723211" cy="2517821"/>
          </a:xfrm>
          <a:prstGeom prst="rect">
            <a:avLst/>
          </a:prstGeom>
          <a:noFill/>
        </p:spPr>
      </p:pic>
      <p:pic>
        <p:nvPicPr>
          <p:cNvPr id="26629" name="Picture 5" descr="F:\Познаю себя УДИВЛЕНИЕ\73_1_b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01482" y="3357562"/>
            <a:ext cx="3785318" cy="2532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229600" cy="4895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20417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Способы поддержки и развития детской инициативы, используемые на занятиях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«Познаю себя»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ru-RU" dirty="0" smtClean="0"/>
              <a:t>Создание воображаемых миров;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Образно ‐ смысловые задания на импровизацию с учетом возможностей детей;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 Выбор детьми атрибутов для инсценировки;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Дифференцированный подход к детям.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Создание воображаемых миров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Кто живёт в волшебном лесу вместе с гномами </a:t>
            </a:r>
            <a:r>
              <a:rPr lang="ru-RU" dirty="0" err="1" smtClean="0"/>
              <a:t>Тимом</a:t>
            </a:r>
            <a:r>
              <a:rPr lang="ru-RU" dirty="0" smtClean="0"/>
              <a:t> и Томом?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 descr="D:\Ирина Сергеевна\Desktop\кадры\Кадр 20220203_101824 (00-00-49.22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429000"/>
            <a:ext cx="4071966" cy="2291090"/>
          </a:xfrm>
          <a:prstGeom prst="rect">
            <a:avLst/>
          </a:prstGeom>
          <a:noFill/>
        </p:spPr>
      </p:pic>
      <p:pic>
        <p:nvPicPr>
          <p:cNvPr id="1032" name="Picture 8" descr="https://grandgames.net/puzzle/source/volshebniy_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214554"/>
            <a:ext cx="4429188" cy="3321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Образно ‐ смысловые задания на импровизацию с учетом возможностей детей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 descr="D:\Ирина Сергеевна\Desktop\кадры\Кадр 20220203_101824 (00-17-05.980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4312064" cy="2426181"/>
          </a:xfrm>
          <a:prstGeom prst="rect">
            <a:avLst/>
          </a:prstGeom>
          <a:noFill/>
        </p:spPr>
      </p:pic>
      <p:pic>
        <p:nvPicPr>
          <p:cNvPr id="19458" name="Picture 2" descr="D:\Ирина Сергеевна\Desktop\кадры\Кадр 20220203_101824 (00-13-44.998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26931" t="-2933" r="20695"/>
          <a:stretch>
            <a:fillRect/>
          </a:stretch>
        </p:blipFill>
        <p:spPr bwMode="auto">
          <a:xfrm>
            <a:off x="4750335" y="1785926"/>
            <a:ext cx="4134638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Выбор детьми атрибутов для инсценировки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D:\Ирина Сергеевна\Desktop\кадры\Кадр 20220203_101824 (00-15-19.818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4062948" cy="2286016"/>
          </a:xfrm>
          <a:prstGeom prst="rect">
            <a:avLst/>
          </a:prstGeom>
          <a:noFill/>
        </p:spPr>
      </p:pic>
      <p:pic>
        <p:nvPicPr>
          <p:cNvPr id="20483" name="Picture 3" descr="D:\Ирина Сергеевна\Desktop\кадры\Кадр 20220203_101824 (00-19-09.684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391" r="30047"/>
          <a:stretch>
            <a:fillRect/>
          </a:stretch>
        </p:blipFill>
        <p:spPr bwMode="auto">
          <a:xfrm>
            <a:off x="5000628" y="2000240"/>
            <a:ext cx="3296280" cy="2640917"/>
          </a:xfrm>
          <a:prstGeom prst="rect">
            <a:avLst/>
          </a:prstGeom>
          <a:noFill/>
        </p:spPr>
      </p:pic>
      <p:pic>
        <p:nvPicPr>
          <p:cNvPr id="20484" name="Picture 4" descr="D:\Ирина Сергеевна\Desktop\кадры\Кадр 20220203_101824 (00-20-52.966).jpg"/>
          <p:cNvPicPr>
            <a:picLocks noChangeAspect="1" noChangeArrowheads="1"/>
          </p:cNvPicPr>
          <p:nvPr/>
        </p:nvPicPr>
        <p:blipFill>
          <a:blip r:embed="rId4"/>
          <a:srcRect t="-3323" r="27057"/>
          <a:stretch>
            <a:fillRect/>
          </a:stretch>
        </p:blipFill>
        <p:spPr bwMode="auto">
          <a:xfrm>
            <a:off x="2214546" y="4214818"/>
            <a:ext cx="2965317" cy="2363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Дифференцированный подход к детям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D:\Ирина Сергеевна\Desktop\кадры\Кадр 20220203_101824 (00-22-14.594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357694"/>
            <a:ext cx="3819144" cy="2148840"/>
          </a:xfrm>
          <a:prstGeom prst="rect">
            <a:avLst/>
          </a:prstGeom>
          <a:noFill/>
        </p:spPr>
      </p:pic>
      <p:pic>
        <p:nvPicPr>
          <p:cNvPr id="21507" name="Picture 3" descr="D:\Ирина Сергеевна\Desktop\кадры\Кадр 20220203_101824 (00-21-52.97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214818"/>
            <a:ext cx="3819144" cy="2148840"/>
          </a:xfrm>
          <a:prstGeom prst="rect">
            <a:avLst/>
          </a:prstGeom>
          <a:noFill/>
        </p:spPr>
      </p:pic>
      <p:pic>
        <p:nvPicPr>
          <p:cNvPr id="21508" name="Picture 4" descr="D:\Ирина Сергеевна\Desktop\кадры\Кадр 20220203_101824 (00-20-58.18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857364"/>
            <a:ext cx="3819525" cy="2149475"/>
          </a:xfrm>
          <a:prstGeom prst="rect">
            <a:avLst/>
          </a:prstGeom>
          <a:noFill/>
        </p:spPr>
      </p:pic>
      <p:pic>
        <p:nvPicPr>
          <p:cNvPr id="21509" name="Picture 5" descr="D:\Ирина Сергеевна\Desktop\кадры\Кадр 20220203_101824 (00-21-22.12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857364"/>
            <a:ext cx="3819525" cy="2149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D:\Ирина Сергеевна\Desktop\кадры\Кадр 20220203_101824 (00-20-04.492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00108"/>
            <a:ext cx="3571900" cy="2009728"/>
          </a:xfrm>
          <a:prstGeom prst="rect">
            <a:avLst/>
          </a:prstGeom>
          <a:noFill/>
        </p:spPr>
      </p:pic>
      <p:pic>
        <p:nvPicPr>
          <p:cNvPr id="22531" name="Picture 3" descr="D:\Ирина Сергеевна\Desktop\кадры\Кадр 20220203_101824 (00-15-12.559).jpg"/>
          <p:cNvPicPr>
            <a:picLocks noChangeAspect="1" noChangeArrowheads="1"/>
          </p:cNvPicPr>
          <p:nvPr/>
        </p:nvPicPr>
        <p:blipFill>
          <a:blip r:embed="rId3"/>
          <a:srcRect t="-3176" r="12593"/>
          <a:stretch>
            <a:fillRect/>
          </a:stretch>
        </p:blipFill>
        <p:spPr bwMode="auto">
          <a:xfrm>
            <a:off x="5805478" y="3071810"/>
            <a:ext cx="3338522" cy="2217746"/>
          </a:xfrm>
          <a:prstGeom prst="rect">
            <a:avLst/>
          </a:prstGeom>
          <a:noFill/>
        </p:spPr>
      </p:pic>
      <p:pic>
        <p:nvPicPr>
          <p:cNvPr id="22532" name="Picture 4" descr="D:\Ирина Сергеевна\Desktop\кадры\Кадр 20220203_101824 (00-06-07.296).jpg"/>
          <p:cNvPicPr>
            <a:picLocks noChangeAspect="1" noChangeArrowheads="1"/>
          </p:cNvPicPr>
          <p:nvPr/>
        </p:nvPicPr>
        <p:blipFill>
          <a:blip r:embed="rId4"/>
          <a:srcRect l="21945" t="-3177" r="10723"/>
          <a:stretch>
            <a:fillRect/>
          </a:stretch>
        </p:blipFill>
        <p:spPr bwMode="auto">
          <a:xfrm>
            <a:off x="4000496" y="3929066"/>
            <a:ext cx="2571768" cy="2217746"/>
          </a:xfrm>
          <a:prstGeom prst="rect">
            <a:avLst/>
          </a:prstGeom>
          <a:noFill/>
        </p:spPr>
      </p:pic>
      <p:graphicFrame>
        <p:nvGraphicFramePr>
          <p:cNvPr id="10" name="Содержимое 9"/>
          <p:cNvGraphicFramePr>
            <a:graphicFrameLocks noGrp="1"/>
          </p:cNvGraphicFramePr>
          <p:nvPr>
            <p:ph sz="half" idx="1"/>
          </p:nvPr>
        </p:nvGraphicFramePr>
        <p:xfrm>
          <a:off x="214282" y="857233"/>
          <a:ext cx="5143536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1649</TotalTime>
  <Words>120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 Управление образования Невьянского городского округа Муниципальное автономное дошкольное образовательное учреждение Невьянского  городского округа детский сад комбинированного вида №39 «Родничок»</vt:lpstr>
      <vt:lpstr>Групповые занятия с педагогом-психологом «Познаю себя»</vt:lpstr>
      <vt:lpstr>Методы </vt:lpstr>
      <vt:lpstr>Способы поддержки и развития детской инициативы, используемые на занятиях  «Познаю себя»</vt:lpstr>
      <vt:lpstr>Создание воображаемых миров</vt:lpstr>
      <vt:lpstr>Образно ‐ смысловые задания на импровизацию с учетом возможностей детей</vt:lpstr>
      <vt:lpstr>       Выбор детьми атрибутов для инсценировки</vt:lpstr>
      <vt:lpstr> Дифференцированный подход к детям</vt:lpstr>
      <vt:lpstr>  Полученный результат: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детский сад №39 «Родничок»</dc:title>
  <cp:lastModifiedBy>Ирина Сергеевна</cp:lastModifiedBy>
  <cp:revision>146</cp:revision>
  <dcterms:modified xsi:type="dcterms:W3CDTF">2022-02-14T14:54:51Z</dcterms:modified>
</cp:coreProperties>
</file>