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3.jpg" ContentType="image/jpeg"/>
  <Override PartName="/ppt/media/image4.jpg" ContentType="image/jpeg"/>
  <Override PartName="/ppt/media/image5.jpg" ContentType="image/jpeg"/>
  <Override PartName="/ppt/media/image6.jpg" ContentType="image/jpeg"/>
  <Override PartName="/ppt/media/image7.jpg" ContentType="image/jpeg"/>
  <Override PartName="/ppt/media/image8.jpg" ContentType="image/jpeg"/>
  <Override PartName="/ppt/media/image9.jpg" ContentType="image/jpeg"/>
  <Override PartName="/ppt/media/image10.jpg" ContentType="image/jpeg"/>
  <Override PartName="/ppt/media/image11.jpg" ContentType="image/jpeg"/>
  <Override PartName="/ppt/media/image12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7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0F630-E490-4A27-AD76-1D6AAC04E677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70B5-7656-434B-BD02-5D2D9B726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762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0F630-E490-4A27-AD76-1D6AAC04E677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70B5-7656-434B-BD02-5D2D9B726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7291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0F630-E490-4A27-AD76-1D6AAC04E677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70B5-7656-434B-BD02-5D2D9B726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512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0F630-E490-4A27-AD76-1D6AAC04E677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70B5-7656-434B-BD02-5D2D9B726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081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0F630-E490-4A27-AD76-1D6AAC04E677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70B5-7656-434B-BD02-5D2D9B726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048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0F630-E490-4A27-AD76-1D6AAC04E677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70B5-7656-434B-BD02-5D2D9B726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309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0F630-E490-4A27-AD76-1D6AAC04E677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70B5-7656-434B-BD02-5D2D9B726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093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0F630-E490-4A27-AD76-1D6AAC04E677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70B5-7656-434B-BD02-5D2D9B726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584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0F630-E490-4A27-AD76-1D6AAC04E677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70B5-7656-434B-BD02-5D2D9B726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507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0F630-E490-4A27-AD76-1D6AAC04E677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70B5-7656-434B-BD02-5D2D9B726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293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0F630-E490-4A27-AD76-1D6AAC04E677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70B5-7656-434B-BD02-5D2D9B726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83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0F630-E490-4A27-AD76-1D6AAC04E677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D70B5-7656-434B-BD02-5D2D9B726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202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13" Type="http://schemas.openxmlformats.org/officeDocument/2006/relationships/image" Target="../media/image13.pn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12" Type="http://schemas.openxmlformats.org/officeDocument/2006/relationships/image" Target="../media/image12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11" Type="http://schemas.openxmlformats.org/officeDocument/2006/relationships/image" Target="../media/image11.jpg"/><Relationship Id="rId5" Type="http://schemas.openxmlformats.org/officeDocument/2006/relationships/image" Target="../media/image5.jpg"/><Relationship Id="rId10" Type="http://schemas.openxmlformats.org/officeDocument/2006/relationships/image" Target="../media/image10.jpg"/><Relationship Id="rId4" Type="http://schemas.openxmlformats.org/officeDocument/2006/relationships/image" Target="../media/image4.jpg"/><Relationship Id="rId9" Type="http://schemas.openxmlformats.org/officeDocument/2006/relationships/image" Target="../media/image9.jpg"/><Relationship Id="rId1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4809"/>
            <a:ext cx="12192000" cy="686539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92331" y="1110343"/>
            <a:ext cx="10985863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Дидактическая игра: </a:t>
            </a:r>
            <a:r>
              <a:rPr lang="ru-RU" sz="5400" b="1" dirty="0" smtClean="0">
                <a:solidFill>
                  <a:srgbClr val="002060"/>
                </a:solidFill>
              </a:rPr>
              <a:t>«Положи </a:t>
            </a:r>
            <a:r>
              <a:rPr lang="ru-RU" sz="5400" b="1" dirty="0" smtClean="0">
                <a:solidFill>
                  <a:srgbClr val="002060"/>
                </a:solidFill>
              </a:rPr>
              <a:t>фрукты в </a:t>
            </a:r>
            <a:r>
              <a:rPr lang="ru-RU" sz="5400" b="1" dirty="0" smtClean="0">
                <a:solidFill>
                  <a:srgbClr val="002060"/>
                </a:solidFill>
              </a:rPr>
              <a:t>корзину»</a:t>
            </a:r>
            <a:endParaRPr lang="ru-RU" sz="5400" b="1" dirty="0" smtClean="0">
              <a:solidFill>
                <a:srgbClr val="002060"/>
              </a:solidFill>
            </a:endParaRPr>
          </a:p>
          <a:p>
            <a:endParaRPr lang="ru-RU" sz="4400" b="1" dirty="0" smtClean="0">
              <a:solidFill>
                <a:srgbClr val="002060"/>
              </a:solidFill>
            </a:endParaRPr>
          </a:p>
          <a:p>
            <a:r>
              <a:rPr lang="ru-RU" sz="4000" dirty="0" smtClean="0">
                <a:solidFill>
                  <a:srgbClr val="002060"/>
                </a:solidFill>
              </a:rPr>
              <a:t>Цель</a:t>
            </a:r>
            <a:r>
              <a:rPr lang="ru-RU" sz="4000" dirty="0">
                <a:solidFill>
                  <a:srgbClr val="002060"/>
                </a:solidFill>
              </a:rPr>
              <a:t>: </a:t>
            </a:r>
            <a:r>
              <a:rPr lang="ru-RU" sz="4000" dirty="0" smtClean="0">
                <a:solidFill>
                  <a:srgbClr val="002060"/>
                </a:solidFill>
              </a:rPr>
              <a:t>учить </a:t>
            </a:r>
            <a:r>
              <a:rPr lang="ru-RU" sz="4000" dirty="0">
                <a:solidFill>
                  <a:srgbClr val="002060"/>
                </a:solidFill>
              </a:rPr>
              <a:t>детей классифицировать овощи, фрукты </a:t>
            </a:r>
          </a:p>
        </p:txBody>
      </p:sp>
    </p:spTree>
    <p:extLst>
      <p:ext uri="{BB962C8B-B14F-4D97-AF65-F5344CB8AC3E}">
        <p14:creationId xmlns:p14="http://schemas.microsoft.com/office/powerpoint/2010/main" val="1094177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2"/>
          <a:srcRect b="35659"/>
          <a:stretch/>
        </p:blipFill>
        <p:spPr>
          <a:xfrm>
            <a:off x="111980" y="117567"/>
            <a:ext cx="3963343" cy="2029108"/>
          </a:xfrm>
          <a:prstGeom prst="rect">
            <a:avLst/>
          </a:prstGeom>
        </p:spPr>
      </p:pic>
      <p:pic>
        <p:nvPicPr>
          <p:cNvPr id="14" name="банан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369" y="3486983"/>
            <a:ext cx="1891980" cy="1189245"/>
          </a:xfrm>
          <a:prstGeom prst="rect">
            <a:avLst/>
          </a:prstGeom>
        </p:spPr>
      </p:pic>
      <p:pic>
        <p:nvPicPr>
          <p:cNvPr id="16" name="лимон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2" r="7520"/>
          <a:stretch/>
        </p:blipFill>
        <p:spPr>
          <a:xfrm rot="16200000">
            <a:off x="9730481" y="3083985"/>
            <a:ext cx="1581192" cy="1678672"/>
          </a:xfrm>
          <a:prstGeom prst="rect">
            <a:avLst/>
          </a:prstGeom>
        </p:spPr>
      </p:pic>
      <p:pic>
        <p:nvPicPr>
          <p:cNvPr id="17" name="персик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1" t="4528" r="2526" b="2"/>
          <a:stretch/>
        </p:blipFill>
        <p:spPr>
          <a:xfrm rot="16200000">
            <a:off x="4438503" y="5056709"/>
            <a:ext cx="1405720" cy="1711933"/>
          </a:xfrm>
          <a:prstGeom prst="rect">
            <a:avLst/>
          </a:prstGeom>
        </p:spPr>
      </p:pic>
      <p:pic>
        <p:nvPicPr>
          <p:cNvPr id="18" name="гранат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309921" y="5031703"/>
            <a:ext cx="1774715" cy="1844312"/>
          </a:xfrm>
          <a:prstGeom prst="rect">
            <a:avLst/>
          </a:prstGeom>
        </p:spPr>
      </p:pic>
      <p:pic>
        <p:nvPicPr>
          <p:cNvPr id="19" name="апельсин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1" t="8459"/>
          <a:stretch/>
        </p:blipFill>
        <p:spPr>
          <a:xfrm rot="10800000">
            <a:off x="8204129" y="1465735"/>
            <a:ext cx="1477612" cy="1613454"/>
          </a:xfrm>
          <a:prstGeom prst="rect">
            <a:avLst/>
          </a:prstGeom>
        </p:spPr>
      </p:pic>
      <p:pic>
        <p:nvPicPr>
          <p:cNvPr id="20" name="яблоко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321902" y="1324702"/>
            <a:ext cx="1635648" cy="1730012"/>
          </a:xfrm>
          <a:prstGeom prst="rect">
            <a:avLst/>
          </a:prstGeom>
        </p:spPr>
      </p:pic>
      <p:pic>
        <p:nvPicPr>
          <p:cNvPr id="21" name="огурец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9" r="8987"/>
          <a:stretch/>
        </p:blipFill>
        <p:spPr>
          <a:xfrm rot="16200000">
            <a:off x="10509506" y="1314528"/>
            <a:ext cx="1375544" cy="1555684"/>
          </a:xfrm>
          <a:prstGeom prst="rect">
            <a:avLst/>
          </a:prstGeom>
        </p:spPr>
      </p:pic>
      <p:pic>
        <p:nvPicPr>
          <p:cNvPr id="22" name="помидор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8" t="1" b="-1617"/>
          <a:stretch/>
        </p:blipFill>
        <p:spPr>
          <a:xfrm rot="16200000">
            <a:off x="7105696" y="3189321"/>
            <a:ext cx="1372008" cy="1618123"/>
          </a:xfrm>
          <a:prstGeom prst="rect">
            <a:avLst/>
          </a:prstGeom>
        </p:spPr>
      </p:pic>
      <p:pic>
        <p:nvPicPr>
          <p:cNvPr id="23" name="морковь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1" b="9115"/>
          <a:stretch/>
        </p:blipFill>
        <p:spPr>
          <a:xfrm rot="16200000">
            <a:off x="7258623" y="5066515"/>
            <a:ext cx="1638624" cy="1692320"/>
          </a:xfrm>
          <a:prstGeom prst="rect">
            <a:avLst/>
          </a:prstGeom>
        </p:spPr>
      </p:pic>
      <p:pic>
        <p:nvPicPr>
          <p:cNvPr id="24" name="баклажан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81199" y="5157149"/>
            <a:ext cx="1323351" cy="159342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33" b="98667" l="7167" r="92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8918"/>
          <a:stretch/>
        </p:blipFill>
        <p:spPr>
          <a:xfrm>
            <a:off x="91473" y="2133429"/>
            <a:ext cx="3983850" cy="1960644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846162" y="117566"/>
            <a:ext cx="113458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002060"/>
                </a:solidFill>
              </a:rPr>
              <a:t>Положи фрукты в корзину</a:t>
            </a:r>
            <a:endParaRPr lang="ru-RU" sz="4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207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2 3.33333E-6 L 0.00012 3.33333E-6 C -0.00027 -0.00972 -0.00053 -0.01921 -0.00105 -0.0287 C -0.00118 -0.03171 -0.00261 -0.04236 -0.00313 -0.04583 C -0.00352 -0.04792 -0.00391 -0.04977 -0.00416 -0.05162 C -0.0047 -0.05417 -0.00496 -0.05671 -0.00535 -0.05926 C -0.00561 -0.06111 -0.006 -0.06296 -0.00639 -0.06505 C -0.00665 -0.0669 -0.00782 -0.07593 -0.00847 -0.07824 C -0.00977 -0.08218 -0.01068 -0.08727 -0.01277 -0.08982 L -0.01602 -0.09352 C -0.01967 -0.10324 -0.0185 -0.10162 -0.0267 -0.11065 C -0.02956 -0.11389 -0.0323 -0.11759 -0.03529 -0.12014 C -0.04037 -0.12477 -0.03959 -0.12384 -0.04493 -0.12986 C -0.0504 -0.13588 -0.05339 -0.14167 -0.06095 -0.14491 C -0.06238 -0.1456 -0.06394 -0.14607 -0.06524 -0.14699 C -0.07631 -0.15394 -0.0698 -0.15232 -0.08243 -0.15833 C -0.08451 -0.15926 -0.08673 -0.15949 -0.08881 -0.16019 C -0.09454 -0.1625 -0.1004 -0.16458 -0.106 -0.16782 C -0.10704 -0.16852 -0.10808 -0.16944 -0.10925 -0.16968 C -0.11277 -0.1713 -0.11641 -0.17222 -0.11993 -0.17361 C -0.12175 -0.17431 -0.12358 -0.17477 -0.12527 -0.17546 C -0.131 -0.17801 -0.1366 -0.18194 -0.14246 -0.1831 C -0.15417 -0.18565 -0.14818 -0.18449 -0.16068 -0.18704 C -0.16355 -0.18819 -0.16628 -0.19028 -0.16915 -0.19074 C -0.17735 -0.19213 -0.18568 -0.1919 -0.19389 -0.19259 L -0.21316 -0.19468 C -0.23191 -0.19676 -0.21967 -0.1956 -0.23451 -0.19838 C -0.24415 -0.20023 -0.25144 -0.20093 -0.26134 -0.20208 C -0.27345 -0.20023 -0.28568 -0.2 -0.29779 -0.19653 C -0.3047 -0.19444 -0.3099 -0.18657 -0.31602 -0.18125 C -0.3254 -0.17292 -0.3211 -0.17894 -0.32878 -0.16968 C -0.33581 -0.16157 -0.33061 -0.1669 -0.33738 -0.15648 C -0.3418 -0.14977 -0.33972 -0.15602 -0.34376 -0.14699 C -0.35092 -0.13125 -0.34858 -0.13333 -0.35561 -0.11458 L -0.35769 -0.1088 C -0.36147 -0.07616 -0.35886 -0.10255 -0.35886 -0.0287 L -0.35886 -0.02685 " pathEditMode="relative" ptsTypes="AAAAAAAAAAAAAAAAAAAAAAAAAAAAAAAAAAAAA">
                                      <p:cBhvr>
                                        <p:cTn id="6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3.7037E-7 L 4.79167E-6 -3.7037E-7 C -0.00078 -0.01574 0.00026 -0.03194 -0.00261 -0.04699 C -0.0069 -0.06968 0.00104 -0.02755 -0.00651 -0.07037 C -0.00781 -0.07731 -0.00859 -0.08472 -0.01042 -0.0912 C -0.01133 -0.09444 -0.01211 -0.09768 -0.01315 -0.10069 C -0.01419 -0.10393 -0.01589 -0.10671 -0.01706 -0.10995 C -0.0194 -0.1162 -0.02149 -0.12245 -0.02357 -0.1287 C -0.03073 -0.14977 -0.02409 -0.13148 -0.03412 -0.1544 C -0.03516 -0.15671 -0.03555 -0.15972 -0.03672 -0.16157 C -0.04388 -0.17245 -0.04636 -0.1713 -0.05521 -0.17778 C -0.06003 -0.18148 -0.06484 -0.18588 -0.06966 -0.18958 C -0.07318 -0.19213 -0.07669 -0.19398 -0.08021 -0.19653 C -0.08425 -0.19954 -0.08815 -0.20255 -0.09206 -0.20579 C -0.09557 -0.2088 -0.09896 -0.21273 -0.10261 -0.21528 C -0.1069 -0.21829 -0.11133 -0.21991 -0.11576 -0.22222 C -0.14596 -0.23935 -0.10339 -0.21713 -0.14857 -0.23866 C -0.1888 -0.25764 -0.14193 -0.23796 -0.19596 -0.25972 C -0.2 -0.26134 -0.20378 -0.26343 -0.20781 -0.26435 C -0.21094 -0.26505 -0.21406 -0.26551 -0.21706 -0.26667 C -0.22057 -0.26806 -0.22396 -0.2706 -0.22761 -0.2713 C -0.23672 -0.27361 -0.25521 -0.27593 -0.25521 -0.27593 L -0.34727 -0.27361 C -0.35169 -0.27361 -0.35612 -0.27245 -0.36055 -0.2713 C -0.36537 -0.27014 -0.37018 -0.26829 -0.375 -0.26667 C -0.39466 -0.2537 -0.37682 -0.26481 -0.40521 -0.25023 C -0.41094 -0.24745 -0.41667 -0.24398 -0.4224 -0.24097 C -0.42539 -0.23935 -0.42852 -0.23773 -0.43151 -0.23634 C -0.43633 -0.2338 -0.44115 -0.23079 -0.44596 -0.22917 C -0.45078 -0.22778 -0.45573 -0.22662 -0.46055 -0.22454 C -0.46315 -0.22338 -0.46576 -0.2213 -0.46836 -0.21991 C -0.47357 -0.21736 -0.47891 -0.21551 -0.48412 -0.21296 C -0.48854 -0.21088 -0.49297 -0.20833 -0.4974 -0.20579 C -0.5 -0.2044 -0.50274 -0.20347 -0.50521 -0.20116 C -0.51537 -0.19213 -0.51745 -0.19074 -0.52761 -0.18009 C -0.52891 -0.1787 -0.53034 -0.17731 -0.53151 -0.17546 C -0.53255 -0.17407 -0.53333 -0.17245 -0.53425 -0.17083 C -0.53906 -0.16088 -0.54414 -0.15093 -0.5487 -0.14051 C -0.55 -0.13727 -0.55143 -0.13426 -0.55261 -0.13102 C -0.55495 -0.125 -0.55925 -0.11227 -0.55925 -0.11227 C -0.55964 -0.10995 -0.5599 -0.10764 -0.56055 -0.10532 C -0.56537 -0.08819 -0.56237 -0.11134 -0.56836 -0.07963 C -0.57123 -0.06481 -0.57096 -0.0706 -0.57096 -0.06319 L -0.56576 -0.06319 " pathEditMode="relative" ptsTypes="AAAAAAAAAAAAAAAAAAAAAAAAAAAAAAAAAAAAAAAAAAAA">
                                      <p:cBhvr>
                                        <p:cTn id="11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41667E-6 -4.44444E-6 L 5.41667E-6 -4.44444E-6 C -0.00051 -0.00717 -0.00078 -0.01412 -0.00143 -0.02106 C -0.00312 -0.04282 -0.00208 -0.02361 -0.00403 -0.04213 C -0.00455 -0.04768 -0.00481 -0.05324 -0.00533 -0.05856 C -0.00703 -0.07824 -0.00885 -0.09768 -0.01054 -0.11713 C -0.01106 -0.12245 -0.01119 -0.12801 -0.01184 -0.13356 C -0.01275 -0.14051 -0.0138 -0.14745 -0.01458 -0.15463 C -0.01861 -0.19652 -0.01445 -0.17523 -0.01979 -0.19907 C -0.02018 -0.20439 -0.0207 -0.20995 -0.02109 -0.21551 C -0.02161 -0.22245 -0.02187 -0.22939 -0.02239 -0.23634 C -0.02278 -0.2412 -0.02343 -0.24583 -0.02369 -0.25046 C -0.0263 -0.28472 -0.02382 -0.25856 -0.02643 -0.2949 C -0.02734 -0.30856 -0.02838 -0.31365 -0.03033 -0.32777 C -0.03242 -0.35833 -0.03046 -0.33588 -0.03294 -0.35578 C -0.03346 -0.35972 -0.03359 -0.36365 -0.03424 -0.36759 C -0.03489 -0.37152 -0.03606 -0.37523 -0.03684 -0.37916 C -0.04192 -0.40324 -0.0315 -0.3706 -0.04999 -0.42824 C -0.05182 -0.43379 -0.05325 -0.43958 -0.05533 -0.44467 C -0.05807 -0.45139 -0.06171 -0.45694 -0.06458 -0.46342 C -0.06744 -0.47014 -0.06953 -0.47777 -0.07239 -0.48449 C -0.07395 -0.48796 -0.07617 -0.49051 -0.07773 -0.49375 C -0.08137 -0.50208 -0.08372 -0.5125 -0.08815 -0.51967 C -0.09101 -0.52407 -0.09453 -0.52708 -0.09739 -0.53125 C -0.10729 -0.5456 -0.09817 -0.53912 -0.11315 -0.55463 C -0.12955 -0.57176 -0.13033 -0.57222 -0.14479 -0.57801 C -0.147 -0.57893 -0.14921 -0.57963 -0.15143 -0.58032 C -0.15924 -0.57963 -0.16731 -0.58055 -0.17499 -0.57801 C -0.1776 -0.57731 -0.17942 -0.57338 -0.18163 -0.57106 C -0.18294 -0.56967 -0.18437 -0.56828 -0.18554 -0.56643 C -0.18854 -0.56203 -0.19466 -0.54907 -0.19609 -0.54537 C -0.19986 -0.53541 -0.20429 -0.52615 -0.20663 -0.51481 C -0.21419 -0.47893 -0.20742 -0.51412 -0.21315 -0.47523 C -0.21718 -0.44838 -0.21484 -0.47453 -0.21848 -0.44236 C -0.22317 -0.40046 -0.21718 -0.44444 -0.22109 -0.41666 C -0.22148 -0.40486 -0.22174 -0.39328 -0.22239 -0.38148 C -0.22265 -0.37754 -0.22343 -0.37384 -0.22369 -0.3699 C -0.22551 -0.34514 -0.22408 -0.35277 -0.2263 -0.33472 C -0.22721 -0.32847 -0.22551 -0.31805 -0.22903 -0.31597 C -0.23502 -0.3125 -0.2315 -0.31365 -0.23945 -0.31365 L -0.23945 -0.31365 " pathEditMode="relative" ptsTypes="AAAAAAAAAAAAAAAAAAAAAAAAAAAAAAAAAAAAAAAAA">
                                      <p:cBhvr>
                                        <p:cTn id="1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2.96296E-6 L 2.08333E-7 2.96296E-6 C 0.0013 -0.01181 0.00456 -0.02338 0.00391 -0.03519 C 0.00234 -0.06505 0.00287 -0.08357 -0.00273 -0.11019 C -0.00651 -0.12847 -0.01706 -0.16435 -0.0237 -0.17801 C -0.02982 -0.19051 -0.03555 -0.20371 -0.04219 -0.21528 C -0.0457 -0.22153 -0.04935 -0.22755 -0.05273 -0.23403 C -0.08242 -0.29236 -0.04987 -0.2382 -0.0974 -0.31366 C -0.11003 -0.33357 -0.1263 -0.36088 -0.14349 -0.36736 C -0.14961 -0.36968 -0.15573 -0.37176 -0.16185 -0.37454 C -0.18463 -0.38426 -0.1931 -0.3919 -0.21979 -0.39792 L -0.2513 -0.40486 C -0.25755 -0.40625 -0.26367 -0.40834 -0.26979 -0.40949 C -0.27852 -0.41134 -0.28737 -0.41227 -0.29609 -0.41412 C -0.30404 -0.41597 -0.31185 -0.41945 -0.31979 -0.4213 C -0.3263 -0.42269 -0.33294 -0.42246 -0.33945 -0.42361 C -0.35625 -0.42639 -0.37279 -0.43172 -0.38945 -0.43287 C -0.425 -0.43565 -0.40977 -0.4338 -0.43555 -0.4375 C -0.48164 -0.43611 -0.52773 -0.43658 -0.5737 -0.43287 C -0.57878 -0.43264 -0.58346 -0.42847 -0.58815 -0.42593 C -0.59219 -0.42384 -0.59609 -0.4213 -0.6 -0.41898 C -0.60807 -0.41412 -0.61159 -0.4125 -0.61979 -0.40486 C -0.62344 -0.40139 -0.62682 -0.39699 -0.63034 -0.39306 C -0.63385 -0.38449 -0.63789 -0.37662 -0.64088 -0.36736 C -0.64844 -0.34375 -0.64414 -0.35625 -0.65404 -0.33009 C -0.65573 -0.32523 -0.6582 -0.3213 -0.65924 -0.31597 C -0.66094 -0.30695 -0.65963 -0.31065 -0.66315 -0.30417 C -0.66367 -0.30116 -0.66406 -0.29815 -0.66445 -0.29491 C -0.66588 -0.2838 -0.66575 -0.28704 -0.66575 -0.28079 L -0.66575 -0.28079 " pathEditMode="relative" ptsTypes="AAAAAAAAAAAAAAAAAAAAAAAAAAAAAA">
                                      <p:cBhvr>
                                        <p:cTn id="21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22222E-6 L 4.16667E-7 -2.22222E-6 C -0.00208 -0.0162 -0.00286 -0.02037 -0.00403 -0.03519 C -0.00664 -0.06806 -0.00742 -0.10116 -0.01184 -0.13357 C -0.01497 -0.15556 -0.01757 -0.17269 -0.01979 -0.19653 C -0.02018 -0.20139 -0.02057 -0.20602 -0.02109 -0.21065 C -0.02187 -0.2169 -0.02278 -0.22315 -0.02369 -0.2294 C -0.02669 -0.24722 -0.02812 -0.25 -0.03033 -0.2669 C -0.03138 -0.27454 -0.0319 -0.28241 -0.03294 -0.29028 C -0.03411 -0.29931 -0.03541 -0.30532 -0.03684 -0.31366 C -0.03737 -0.31898 -0.03776 -0.32454 -0.03828 -0.32986 C -0.03867 -0.33611 -0.03893 -0.34259 -0.03958 -0.34861 C -0.04388 -0.38982 -0.04075 -0.34792 -0.04349 -0.38148 C -0.04648 -0.41875 -0.04322 -0.38611 -0.04609 -0.40949 C -0.04661 -0.41343 -0.04674 -0.41736 -0.04739 -0.4213 C -0.04817 -0.42523 -0.04934 -0.42894 -0.05013 -0.43287 C -0.05104 -0.43843 -0.05312 -0.45162 -0.05403 -0.45857 C -0.05494 -0.46574 -0.05559 -0.47269 -0.05664 -0.47963 C -0.05742 -0.48449 -0.05846 -0.48889 -0.05924 -0.49375 C -0.05976 -0.49676 -0.06015 -0.5 -0.06054 -0.50301 C -0.06276 -0.51644 -0.06484 -0.52963 -0.06718 -0.54282 C -0.07057 -0.56273 -0.07604 -0.58681 -0.08294 -0.60139 L -0.09739 -0.63171 C -0.10052 -0.63796 -0.10364 -0.64421 -0.10664 -0.65046 C -0.11028 -0.6581 -0.11875 -0.67801 -0.12109 -0.6831 C -0.13437 -0.71227 -0.1233 -0.68889 -0.13554 -0.70903 C -0.13919 -0.71482 -0.14218 -0.72222 -0.14609 -0.72755 C -0.15273 -0.73704 -0.16015 -0.74491 -0.16718 -0.75347 C -0.17109 -0.7581 -0.17487 -0.76343 -0.17903 -0.76736 L -0.20794 -0.79537 C -0.21328 -0.79398 -0.21862 -0.79329 -0.22369 -0.79074 C -0.22656 -0.78935 -0.22903 -0.78611 -0.23164 -0.7838 C -0.24401 -0.77361 -0.24349 -0.7757 -0.25533 -0.76273 C -0.25716 -0.76065 -0.25872 -0.75764 -0.26054 -0.75579 C -0.26184 -0.7544 -0.26328 -0.7544 -0.26458 -0.75347 C -0.26836 -0.75 -0.28164 -0.73403 -0.28294 -0.73241 C -0.2875 -0.72616 -0.29075 -0.71736 -0.29349 -0.70903 C -0.29492 -0.7044 -0.29609 -0.69954 -0.29739 -0.69491 C -0.30234 -0.65185 -0.29596 -0.70486 -0.30013 -0.67616 C -0.30195 -0.6632 -0.30117 -0.66273 -0.30273 -0.64815 C -0.30299 -0.64491 -0.30364 -0.6419 -0.30403 -0.63866 C -0.3069 -0.6162 -0.30377 -0.63843 -0.30664 -0.61296 C -0.30768 -0.6044 -0.30911 -0.59907 -0.30924 -0.58958 C -0.30963 -0.56852 -0.30924 -0.54745 -0.30924 -0.52639 L -0.30924 -0.52639 " pathEditMode="relative" ptsTypes="AAAAAAAAAAAAAAAAAAAAAAAAAAAAAAAAAAAAAAAAAAAAA">
                                      <p:cBhvr>
                                        <p:cTn id="4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6945E-18 0.00022 L 3.46945E-18 0.00022 C 0.0013 -0.00603 0.00299 -0.01228 0.00404 -0.01853 C 0.00469 -0.02316 0.00482 -0.02802 0.00534 -0.03265 C 0.00612 -0.04052 0.00716 -0.04816 0.00794 -0.05603 C 0.00846 -0.06135 0.00872 -0.06691 0.00924 -0.07246 C 0.01068 -0.08728 0.0125 -0.09769 0.01315 -0.11228 C 0.01419 -0.13311 0.01588 -0.17524 0.01588 -0.17524 C 0.01536 -0.22686 0.01523 -0.27825 0.01445 -0.32964 C 0.01445 -0.33589 0.01367 -0.34214 0.01315 -0.34839 C 0.01211 -0.36066 0.00703 -0.39491 0.00664 -0.39746 C 0.00573 -0.40302 0.00508 -0.40857 0.00404 -0.4139 C 0.00065 -0.42964 -0.00195 -0.44607 -0.00651 -0.46066 C -0.00912 -0.46899 -0.01458 -0.48566 -0.01706 -0.49584 C -0.01901 -0.50348 -0.02018 -0.51181 -0.0224 -0.51922 C -0.02539 -0.52964 -0.02982 -0.5389 -0.03281 -0.54954 C -0.04154 -0.58033 -0.03372 -0.55741 -0.04596 -0.58218 C -0.05013 -0.59052 -0.05273 -0.60163 -0.05781 -0.60811 C -0.06094 -0.61181 -0.06406 -0.61552 -0.06706 -0.61968 C -0.06979 -0.62339 -0.07227 -0.62755 -0.075 -0.63149 C -0.08294 -0.6426 -0.08945 -0.65116 -0.0987 -0.6595 C -0.11563 -0.67478 -0.1319 -0.69329 -0.15 -0.70394 C -0.1513 -0.70464 -0.1526 -0.70533 -0.15391 -0.70626 C -0.16185 -0.71228 -0.16953 -0.71968 -0.1776 -0.72501 L -0.21055 -0.74607 C -0.21927 -0.75163 -0.22773 -0.75857 -0.23685 -0.76251 C -0.25352 -0.76945 -0.26992 -0.77779 -0.28685 -0.78334 C -0.3043 -0.78936 -0.31393 -0.79306 -0.33021 -0.79746 C -0.33633 -0.79908 -0.34245 -0.80093 -0.3487 -0.80209 C -0.35521 -0.80348 -0.36185 -0.80348 -0.36836 -0.80441 C -0.37279 -0.8051 -0.37721 -0.80603 -0.38151 -0.80672 L -0.51836 -0.80441 C -0.5224 -0.80441 -0.52617 -0.8007 -0.53021 -0.79978 C -0.54948 -0.79584 -0.56901 -0.79607 -0.58815 -0.79052 C -0.59076 -0.78959 -0.59349 -0.78936 -0.59596 -0.7882 C -0.60182 -0.78542 -0.60768 -0.78311 -0.61315 -0.77871 C -0.62135 -0.77223 -0.62917 -0.7639 -0.63685 -0.75533 C -0.64544 -0.74584 -0.67214 -0.72061 -0.68281 -0.697 C -0.68412 -0.69422 -0.68451 -0.69052 -0.68555 -0.68751 C -0.68932 -0.6757 -0.69453 -0.66505 -0.6974 -0.65255 C -0.69818 -0.64862 -0.69896 -0.64445 -0.7 -0.64075 C -0.70195 -0.63357 -0.70443 -0.62686 -0.70651 -0.61968 C -0.70925 -0.61042 -0.7112 -0.60024 -0.71445 -0.59167 C -0.71758 -0.58334 -0.71706 -0.58751 -0.71706 -0.57987 L -0.72227 -0.57524 " pathEditMode="relative" ptsTypes="AAAAAAAAAAAAAAAAAAAAAAAAAAAAAAAAAAAAAAAAAAAAA">
                                      <p:cBhvr>
                                        <p:cTn id="49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21</Words>
  <Application>Microsoft Office PowerPoint</Application>
  <PresentationFormat>Широкоэкранный</PresentationFormat>
  <Paragraphs>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15</cp:revision>
  <dcterms:created xsi:type="dcterms:W3CDTF">2022-10-31T07:08:55Z</dcterms:created>
  <dcterms:modified xsi:type="dcterms:W3CDTF">2022-10-31T10:49:35Z</dcterms:modified>
</cp:coreProperties>
</file>