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3"/>
  </p:notesMasterIdLst>
  <p:sldIdLst>
    <p:sldId id="283" r:id="rId2"/>
    <p:sldId id="256" r:id="rId3"/>
    <p:sldId id="290" r:id="rId4"/>
    <p:sldId id="289" r:id="rId5"/>
    <p:sldId id="282" r:id="rId6"/>
    <p:sldId id="284" r:id="rId7"/>
    <p:sldId id="286" r:id="rId8"/>
    <p:sldId id="287" r:id="rId9"/>
    <p:sldId id="270" r:id="rId10"/>
    <p:sldId id="288" r:id="rId11"/>
    <p:sldId id="291" r:id="rId12"/>
    <p:sldId id="292" r:id="rId13"/>
    <p:sldId id="293" r:id="rId14"/>
    <p:sldId id="294" r:id="rId15"/>
    <p:sldId id="295" r:id="rId16"/>
    <p:sldId id="304" r:id="rId17"/>
    <p:sldId id="296" r:id="rId18"/>
    <p:sldId id="305" r:id="rId19"/>
    <p:sldId id="302" r:id="rId20"/>
    <p:sldId id="300" r:id="rId21"/>
    <p:sldId id="301" r:id="rId22"/>
    <p:sldId id="303" r:id="rId23"/>
    <p:sldId id="297" r:id="rId24"/>
    <p:sldId id="298" r:id="rId25"/>
    <p:sldId id="299" r:id="rId26"/>
    <p:sldId id="306" r:id="rId27"/>
    <p:sldId id="307" r:id="rId28"/>
    <p:sldId id="308" r:id="rId29"/>
    <p:sldId id="309" r:id="rId30"/>
    <p:sldId id="313" r:id="rId31"/>
    <p:sldId id="312" r:id="rId32"/>
    <p:sldId id="315" r:id="rId33"/>
    <p:sldId id="317" r:id="rId34"/>
    <p:sldId id="314" r:id="rId35"/>
    <p:sldId id="316" r:id="rId36"/>
    <p:sldId id="318" r:id="rId37"/>
    <p:sldId id="320" r:id="rId38"/>
    <p:sldId id="321" r:id="rId39"/>
    <p:sldId id="322" r:id="rId40"/>
    <p:sldId id="323" r:id="rId41"/>
    <p:sldId id="28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A63"/>
    <a:srgbClr val="B40C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71" autoAdjust="0"/>
  </p:normalViewPr>
  <p:slideViewPr>
    <p:cSldViewPr>
      <p:cViewPr varScale="1">
        <p:scale>
          <a:sx n="104" d="100"/>
          <a:sy n="104" d="100"/>
        </p:scale>
        <p:origin x="-1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D3F54-7DAF-40B9-AF10-5E7A2F043703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4847C-F30E-4F66-8838-999305BA20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4847C-F30E-4F66-8838-999305BA2012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4847C-F30E-4F66-8838-999305BA2012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20.04.2017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642918"/>
            <a:ext cx="7429551" cy="207170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ownloads\ПРОФЕССИИ ШВЕЙНОГО ПРОИЗВОДСТВА\130914004516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857232"/>
            <a:ext cx="7089350" cy="50006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777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2546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Этапы творческого отчёта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28662" y="1571612"/>
            <a:ext cx="7286676" cy="4572032"/>
          </a:xfrm>
        </p:spPr>
        <p:txBody>
          <a:bodyPr>
            <a:normAutofit/>
          </a:bodyPr>
          <a:lstStyle/>
          <a:p>
            <a:pPr marL="742950" lvl="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1.Организационный;</a:t>
            </a:r>
          </a:p>
          <a:p>
            <a:pPr marL="742950" lvl="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2.Разминочный;</a:t>
            </a:r>
          </a:p>
          <a:p>
            <a:pPr marL="742950" lvl="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3.Профессиональный;</a:t>
            </a:r>
          </a:p>
          <a:p>
            <a:pPr marL="742950" lvl="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4.Демонстрационный;</a:t>
            </a:r>
          </a:p>
          <a:p>
            <a:pPr marL="742950" lvl="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5.Аттестоционный;</a:t>
            </a:r>
          </a:p>
          <a:p>
            <a:pPr marL="742950" indent="-74295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6.Рефлексивный.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85794"/>
            <a:ext cx="7500989" cy="7143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Организация работы в команде</a:t>
            </a:r>
            <a:endParaRPr lang="ru-RU" sz="4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14488"/>
            <a:ext cx="7358114" cy="4357718"/>
          </a:xfrm>
        </p:spPr>
        <p:txBody>
          <a:bodyPr>
            <a:noAutofit/>
          </a:bodyPr>
          <a:lstStyle/>
          <a:p>
            <a:pPr marL="514350" lvl="0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1.Распределить роли  с учётом способностей и пожеланий учащихся и пристегнуть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бейджик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lvl="0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2.Каждому выбрать коробку с заданиями с учётом должности;</a:t>
            </a:r>
          </a:p>
          <a:p>
            <a:pPr marL="457200" lvl="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Обсуждать проблему коллективно, отвечать одному;</a:t>
            </a:r>
          </a:p>
          <a:p>
            <a:pPr marL="457200" lvl="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Предоставлять помощников при необходимости;</a:t>
            </a:r>
          </a:p>
          <a:p>
            <a:pPr marL="457200" lvl="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5.Проявлять уважение и доброжелательность друг к другу;</a:t>
            </a:r>
          </a:p>
          <a:p>
            <a:pPr marL="457200" lvl="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Принимать окончательное решение предоставляется командиру команды.</a:t>
            </a:r>
          </a:p>
          <a:p>
            <a:pPr marL="45720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В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ыбрать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хранителя времени и вручить ему колокольчик для подачи сигнала, если время обсуждения закончилось.</a:t>
            </a:r>
          </a:p>
          <a:p>
            <a:pPr marL="457200" lvl="0" indent="-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14356"/>
            <a:ext cx="6965245" cy="142876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Классифицируйте слова  по назначению </a:t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три колонки и </a:t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дайте названия каждой колонке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19256"/>
            <a:ext cx="7358114" cy="402438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Мерки, модель, раскрой, художник, чертёж, масштаб, выкройка, эскиз, припуски,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сантиметровая лента, рисунок,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нить основы, цвет, фасон,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линейка закройщика. </a:t>
            </a:r>
          </a:p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5403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14488"/>
            <a:ext cx="7358114" cy="45005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мерки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чертёж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масштаб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сантиметровая лента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линейка закройщика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9690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Моделирование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14488"/>
            <a:ext cx="7215238" cy="442915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моделирование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модель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фасон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художник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цвет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эскиз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969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Работа с тканью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714488"/>
            <a:ext cx="7286676" cy="435771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работа с тканью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раскрой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выкройка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нить основы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припуски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рисунок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42918"/>
            <a:ext cx="6965245" cy="1428760"/>
          </a:xfrm>
        </p:spPr>
        <p:txBody>
          <a:bodyPr>
            <a:normAutofit/>
          </a:bodyPr>
          <a:lstStyle/>
          <a:p>
            <a:pPr lvl="0"/>
            <a:r>
              <a:rPr lang="ru-RU" sz="27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Последовательность изготовления фартука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1214422"/>
            <a:ext cx="5072098" cy="492922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Снятие мерок и запись результатов.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Построение чертежа фартука.    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3. Моделирование деталей фартука.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Подготовка выкройки к раскрою.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Раскрой деталей фартука.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Подготовка деталей кроя к обработке.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Обработка бретелей и концов пояса.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Обработка боковых срезов нагрудника.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Обработка основной части фартука.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Обработка кармана.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11. Соединение кармана с фартуком.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12. Сборка деталей фартука.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13. Окончательная обработка изделия.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642918"/>
            <a:ext cx="6965245" cy="714379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Конструктор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Ирина\Documents\МОЯ ВОСПИТАТЕЛЬНАЯ РАБОТА\ПРОФЕССИИ\КАРТИНКИ ПРОФЕССИЙ\moda_kpu12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952446" y="1524038"/>
            <a:ext cx="3262628" cy="4691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1142976" y="1428736"/>
            <a:ext cx="7143800" cy="471488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5023" y="714357"/>
            <a:ext cx="6965245" cy="785818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Художник - модельер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7224" y="1928802"/>
            <a:ext cx="742955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0057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00100" y="785794"/>
            <a:ext cx="7215238" cy="528641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Для чего предназначены фартуки?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215238" cy="52149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type="body" idx="1"/>
          </p:nvPr>
        </p:nvSpPr>
        <p:spPr>
          <a:xfrm>
            <a:off x="1000100" y="857232"/>
            <a:ext cx="7215237" cy="5143536"/>
          </a:xfrm>
        </p:spPr>
        <p:txBody>
          <a:bodyPr>
            <a:normAutofit lnSpcReduction="10000"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Нужно наклониться, чтоб из ручья напиться</a:t>
            </a:r>
          </a:p>
          <a:p>
            <a:pPr algn="ctr"/>
            <a:endParaRPr lang="ru-RU" sz="35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труды – такие и плоды</a:t>
            </a:r>
          </a:p>
          <a:p>
            <a:pPr algn="ctr"/>
            <a:endParaRPr lang="ru-RU" sz="35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посеешь, то и пожнёшь</a:t>
            </a:r>
          </a:p>
          <a:p>
            <a:pPr algn="ctr"/>
            <a:endParaRPr lang="ru-RU" sz="35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Хорошо трудиться, в жизни пригодиться</a:t>
            </a:r>
          </a:p>
          <a:p>
            <a:pPr>
              <a:buNone/>
            </a:pPr>
            <a:endParaRPr lang="ru-RU" sz="35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4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023" y="785794"/>
            <a:ext cx="6965245" cy="214314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990000"/>
                </a:solidFill>
              </a:rPr>
              <a:t>Фартук – </a:t>
            </a:r>
            <a:br>
              <a:rPr lang="ru-RU" b="1" dirty="0" smtClean="0">
                <a:solidFill>
                  <a:srgbClr val="990000"/>
                </a:solidFill>
              </a:rPr>
            </a:br>
            <a:r>
              <a:rPr lang="ru-RU" b="1" dirty="0" smtClean="0">
                <a:solidFill>
                  <a:srgbClr val="990000"/>
                </a:solidFill>
              </a:rPr>
              <a:t>служит для защиты одежды от загрязнения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2643181"/>
            <a:ext cx="7572428" cy="357188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990000"/>
              </a:solidFill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990000"/>
              </a:solidFill>
            </a:endParaRPr>
          </a:p>
          <a:p>
            <a:pPr algn="ctr">
              <a:buNone/>
            </a:pPr>
            <a:endParaRPr lang="ru-RU" sz="2800" dirty="0"/>
          </a:p>
        </p:txBody>
      </p:sp>
      <p:pic>
        <p:nvPicPr>
          <p:cNvPr id="2050" name="Picture 2" descr="http://www.gift-ptz.ru/assets/Uploads/743513.jpg"/>
          <p:cNvPicPr>
            <a:picLocks noChangeAspect="1" noChangeArrowheads="1"/>
          </p:cNvPicPr>
          <p:nvPr/>
        </p:nvPicPr>
        <p:blipFill>
          <a:blip r:embed="rId2"/>
          <a:srcRect l="5978" t="2310" r="4352" b="5287"/>
          <a:stretch>
            <a:fillRect/>
          </a:stretch>
        </p:blipFill>
        <p:spPr bwMode="auto">
          <a:xfrm>
            <a:off x="3286116" y="2786058"/>
            <a:ext cx="2250297" cy="3286148"/>
          </a:xfrm>
          <a:prstGeom prst="rect">
            <a:avLst/>
          </a:prstGeom>
          <a:noFill/>
        </p:spPr>
      </p:pic>
      <p:pic>
        <p:nvPicPr>
          <p:cNvPr id="2052" name="Picture 4" descr="http://www.char.ru/books/7028455_Slyunyavchik-fartuk_trikotazhnyj_na_zavyazkah.jpg"/>
          <p:cNvPicPr>
            <a:picLocks noChangeAspect="1" noChangeArrowheads="1"/>
          </p:cNvPicPr>
          <p:nvPr/>
        </p:nvPicPr>
        <p:blipFill>
          <a:blip r:embed="rId3"/>
          <a:srcRect l="5128" r="2564"/>
          <a:stretch>
            <a:fillRect/>
          </a:stretch>
        </p:blipFill>
        <p:spPr bwMode="auto">
          <a:xfrm>
            <a:off x="5643570" y="2786058"/>
            <a:ext cx="2714644" cy="3214710"/>
          </a:xfrm>
          <a:prstGeom prst="rect">
            <a:avLst/>
          </a:prstGeom>
          <a:noFill/>
        </p:spPr>
      </p:pic>
      <p:pic>
        <p:nvPicPr>
          <p:cNvPr id="2054" name="Picture 6" descr="https://www.safewareinc.com/ecomm_images/items/large/erg%2013690.jpg"/>
          <p:cNvPicPr>
            <a:picLocks noChangeAspect="1" noChangeArrowheads="1"/>
          </p:cNvPicPr>
          <p:nvPr/>
        </p:nvPicPr>
        <p:blipFill>
          <a:blip r:embed="rId4" cstate="print"/>
          <a:srcRect l="8746" r="9675"/>
          <a:stretch>
            <a:fillRect/>
          </a:stretch>
        </p:blipFill>
        <p:spPr bwMode="auto">
          <a:xfrm>
            <a:off x="857224" y="2786058"/>
            <a:ext cx="2428892" cy="326310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25462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Виды фартуков по назначению</a:t>
            </a:r>
            <a:endParaRPr lang="ru-RU" sz="6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20040527173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714356"/>
            <a:ext cx="2381248" cy="211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7" descr="FL00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14356"/>
            <a:ext cx="2076448" cy="207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1" descr="web_6453_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714356"/>
            <a:ext cx="1390541" cy="196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3" descr="fa1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3500438"/>
            <a:ext cx="1600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8" descr="pr029_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500438"/>
            <a:ext cx="2082930" cy="214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19"/>
          <p:cNvSpPr>
            <a:spLocks noGrp="1" noChangeArrowheads="1"/>
          </p:cNvSpPr>
          <p:nvPr>
            <p:ph type="title"/>
          </p:nvPr>
        </p:nvSpPr>
        <p:spPr>
          <a:xfrm>
            <a:off x="1143000" y="2590800"/>
            <a:ext cx="7313613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</a:rPr>
              <a:t>          </a:t>
            </a:r>
          </a:p>
        </p:txBody>
      </p:sp>
      <p:sp>
        <p:nvSpPr>
          <p:cNvPr id="90132" name="Text Box 20"/>
          <p:cNvSpPr txBox="1">
            <a:spLocks noChangeArrowheads="1"/>
          </p:cNvSpPr>
          <p:nvPr/>
        </p:nvSpPr>
        <p:spPr bwMode="auto">
          <a:xfrm>
            <a:off x="0" y="28956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 dirty="0" smtClean="0">
                <a:solidFill>
                  <a:srgbClr val="660033"/>
                </a:solidFill>
              </a:rPr>
              <a:t>        домашний  </a:t>
            </a:r>
            <a:endParaRPr lang="ru-RU" sz="2800" b="1" i="0" dirty="0">
              <a:solidFill>
                <a:srgbClr val="660033"/>
              </a:solidFill>
            </a:endParaRPr>
          </a:p>
        </p:txBody>
      </p:sp>
      <p:sp>
        <p:nvSpPr>
          <p:cNvPr id="90134" name="Text Box 22"/>
          <p:cNvSpPr txBox="1">
            <a:spLocks noChangeArrowheads="1"/>
          </p:cNvSpPr>
          <p:nvPr/>
        </p:nvSpPr>
        <p:spPr bwMode="auto">
          <a:xfrm>
            <a:off x="6429388" y="2786058"/>
            <a:ext cx="19288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 dirty="0">
                <a:solidFill>
                  <a:srgbClr val="660033"/>
                </a:solidFill>
              </a:rPr>
              <a:t>рабочий</a:t>
            </a:r>
          </a:p>
        </p:txBody>
      </p: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785786" y="5715016"/>
            <a:ext cx="200026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 dirty="0">
                <a:solidFill>
                  <a:srgbClr val="660033"/>
                </a:solidFill>
              </a:rPr>
              <a:t>детский</a:t>
            </a:r>
          </a:p>
        </p:txBody>
      </p:sp>
      <p:sp>
        <p:nvSpPr>
          <p:cNvPr id="90136" name="Text Box 24"/>
          <p:cNvSpPr txBox="1">
            <a:spLocks noChangeArrowheads="1"/>
          </p:cNvSpPr>
          <p:nvPr/>
        </p:nvSpPr>
        <p:spPr bwMode="auto">
          <a:xfrm>
            <a:off x="3071802" y="5786454"/>
            <a:ext cx="35814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>
                <a:solidFill>
                  <a:srgbClr val="660033"/>
                </a:solidFill>
              </a:rPr>
              <a:t>национальный</a:t>
            </a:r>
          </a:p>
        </p:txBody>
      </p:sp>
      <p:sp>
        <p:nvSpPr>
          <p:cNvPr id="90137" name="Text Box 25"/>
          <p:cNvSpPr txBox="1">
            <a:spLocks noChangeArrowheads="1"/>
          </p:cNvSpPr>
          <p:nvPr/>
        </p:nvSpPr>
        <p:spPr bwMode="auto">
          <a:xfrm>
            <a:off x="6357950" y="5786454"/>
            <a:ext cx="214314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 dirty="0">
                <a:solidFill>
                  <a:srgbClr val="660033"/>
                </a:solidFill>
              </a:rPr>
              <a:t>нарядный</a:t>
            </a:r>
          </a:p>
        </p:txBody>
      </p:sp>
      <p:sp>
        <p:nvSpPr>
          <p:cNvPr id="90138" name="Text Box 26"/>
          <p:cNvSpPr txBox="1">
            <a:spLocks noChangeArrowheads="1"/>
          </p:cNvSpPr>
          <p:nvPr/>
        </p:nvSpPr>
        <p:spPr bwMode="auto">
          <a:xfrm>
            <a:off x="3429000" y="2786058"/>
            <a:ext cx="271463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52450" indent="-552450"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i="0" dirty="0">
                <a:solidFill>
                  <a:srgbClr val="660033"/>
                </a:solidFill>
              </a:rPr>
              <a:t>школьный</a:t>
            </a:r>
          </a:p>
        </p:txBody>
      </p:sp>
      <p:pic>
        <p:nvPicPr>
          <p:cNvPr id="6158" name="Picture 8" descr="4_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3214686"/>
            <a:ext cx="1445701" cy="268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14357"/>
            <a:ext cx="6965245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Художник </a:t>
            </a:r>
            <a:r>
              <a:rPr lang="ru-RU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модельер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28662" y="1785926"/>
            <a:ext cx="728667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14357"/>
            <a:ext cx="6965245" cy="7143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Закройщик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Ирина\Documents\ШВЕЙНОЕ ДЕЛО\9 КЛАСС\ЛЕКАЛА, РАСКРОЙ\лекала 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50173" y="1357298"/>
            <a:ext cx="6315119" cy="48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42919"/>
            <a:ext cx="6965245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Швея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Ирина\Downloads\ПРОФЕССИИ ШВЕЙНОГО ПРОИЗВОДСТВА\4094143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00166" y="1357298"/>
            <a:ext cx="6400578" cy="4800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Классифицируйте слова  по назначению </a:t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три колонки и </a:t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дайте названия каждой колонке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19256"/>
            <a:ext cx="7429552" cy="395294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Сметать, обтачать, отутюжить,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приметать, застрочить, заметать, приутюжить, настрочить,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заутюжить, наметать, стачать, разутюжить.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Ручные работы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857364"/>
            <a:ext cx="6196405" cy="386570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Сметать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Приметать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Заметать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Наметать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Машинные работы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857364"/>
            <a:ext cx="6196405" cy="386570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Обтачать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Застрочить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Настрочить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Стачать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Утюжильные работы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857364"/>
            <a:ext cx="6196405" cy="386570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Отутюжить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Проутюжить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Заутюжить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Разутюжить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85786" y="857232"/>
            <a:ext cx="7572428" cy="53578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Творческий отчёт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 разделу 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«Технология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изготовления фартука»</a:t>
            </a:r>
            <a:b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4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572427" cy="71438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Демонстрация фартуков 2011 </a:t>
            </a:r>
            <a:endParaRPr lang="ru-RU" dirty="0"/>
          </a:p>
        </p:txBody>
      </p:sp>
      <p:pic>
        <p:nvPicPr>
          <p:cNvPr id="3074" name="Picture 2" descr="D:\Лена\Фото изделий  и уроков учащихся\демонстр. изделий\Фартуки\2011\5б\SAM_58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8921" t="7930" r="7819"/>
          <a:stretch>
            <a:fillRect/>
          </a:stretch>
        </p:blipFill>
        <p:spPr bwMode="auto">
          <a:xfrm>
            <a:off x="1849460" y="1515772"/>
            <a:ext cx="5580060" cy="4627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572427" cy="71438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Демонстрация фартуков 2012 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Лена\Фото изделий  и уроков учащихся\демонстр. изделий\Фартуки\2012\5а\IMG_3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974" t="12953" r="4617"/>
          <a:stretch>
            <a:fillRect/>
          </a:stretch>
        </p:blipFill>
        <p:spPr bwMode="auto">
          <a:xfrm>
            <a:off x="1214414" y="1285860"/>
            <a:ext cx="680161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7"/>
            <a:ext cx="7500989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Демонстрация фартуков 2014 </a:t>
            </a:r>
            <a:endParaRPr lang="ru-RU" dirty="0"/>
          </a:p>
        </p:txBody>
      </p:sp>
      <p:pic>
        <p:nvPicPr>
          <p:cNvPr id="4098" name="Picture 2" descr="D:\Лена\Фото изделий  и уроков учащихся\демонстр. изделий\Фартуки\2014\5е\IMG_74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913" t="2780" r="10730"/>
          <a:stretch>
            <a:fillRect/>
          </a:stretch>
        </p:blipFill>
        <p:spPr bwMode="auto">
          <a:xfrm>
            <a:off x="1928795" y="1285860"/>
            <a:ext cx="5291742" cy="4924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500989" cy="85725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Демонстрация фартуков 2016 </a:t>
            </a:r>
            <a:endParaRPr lang="ru-RU" dirty="0"/>
          </a:p>
        </p:txBody>
      </p:sp>
      <p:pic>
        <p:nvPicPr>
          <p:cNvPr id="1026" name="Picture 2" descr="D:\Лена\Уроки для учителя\Работа с тканью\демонстрация фартуков  5 класс\демонстрация фартуков  5 класс\5г16г\IMG_29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625"/>
          <a:stretch>
            <a:fillRect/>
          </a:stretch>
        </p:blipFill>
        <p:spPr bwMode="auto">
          <a:xfrm>
            <a:off x="1383656" y="1532712"/>
            <a:ext cx="6545930" cy="4682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7"/>
            <a:ext cx="7429551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Демонстрация фартуков 2017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817583"/>
            <a:ext cx="7572427" cy="75402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Критерии оценок результата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85926"/>
            <a:ext cx="7072362" cy="39371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 – 2 ошибок – 5 баллов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3– 5 ошибок – 4 балла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 – 8 ошибок – 3 балла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9 и более ошибок – 2 балла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357158" y="571480"/>
            <a:ext cx="7872442" cy="555468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Рефлексия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 – </a:t>
            </a:r>
          </a:p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это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  результат фиксирования состояния своего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развития и  саморазвития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6"/>
            <a:ext cx="7429551" cy="142876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Сравни  свою работу на итоговом уроке с пословицей.</a:t>
            </a:r>
            <a:b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43050"/>
            <a:ext cx="7286676" cy="4572031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Спящему коту в рот мышь не забежит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Есть терпенье, будет и уменье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многое не берись, а в одном отличись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труды, такие и плоды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Глаза боятся а руки делают</a:t>
            </a:r>
          </a:p>
          <a:p>
            <a:pPr>
              <a:buFont typeface="Wingdings" pitchFamily="2" charset="2"/>
              <a:buChar char="§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642918"/>
            <a:ext cx="7572427" cy="1377149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Оцените результаты своего труда  при изучении всего раздела</a:t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«технология изготовления фартука» 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857364"/>
            <a:ext cx="7429552" cy="4286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Насколько мне всё  было ясно и понятно?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1__2__3__4__5__6__7__8__9__10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2.Насколько мне это было необходимо и важно?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1__2__3__4__5__6__7__8__9__10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3.Насколько я оцениваю практическую ценность урока?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1__2__3__4__5__6__7__8__9__10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4.Насколько я  готов(а) использовать полученные знания и умения  в самостоятельной деятельности?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1__2__3__4__5__6__7__8__9__10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7"/>
            <a:ext cx="7500989" cy="1000132"/>
          </a:xfrm>
        </p:spPr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Выскажитесь одним предложением о своей работе, выбирая начало фразы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85926"/>
            <a:ext cx="7500990" cy="442915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самое интересное в разделе было…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на уроках меня удивляло…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я понял(а), что…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я научился(ась)…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мне было трудно…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мне захотелось повторить  дома…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мой успех зависел от…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мне было комфортно работать потому, что…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 уходя с каждого  урока я…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я захотел(а) продолжить урок…</a:t>
            </a:r>
          </a:p>
          <a:p>
            <a:pPr algn="ctr">
              <a:buNone/>
              <a:defRPr/>
            </a:pPr>
            <a:r>
              <a:rPr lang="ru-RU" altLang="ru-RU" sz="2600" b="1" dirty="0" smtClean="0">
                <a:latin typeface="Times New Roman" pitchFamily="18" charset="0"/>
                <a:cs typeface="Times New Roman" pitchFamily="18" charset="0"/>
              </a:rPr>
              <a:t>я понял(а), что  жду следующий урок…</a:t>
            </a:r>
          </a:p>
          <a:p>
            <a:pPr>
              <a:buNone/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85794"/>
            <a:ext cx="7358113" cy="123427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 Проблемный вопрос ?</a:t>
            </a:r>
            <a:endParaRPr lang="ru-RU" sz="4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71538" y="2119256"/>
            <a:ext cx="7072362" cy="395294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смогу ли я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самостоятельно сшить фартук для близких людей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(мамы, бабушки, сестры)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85794"/>
            <a:ext cx="7358113" cy="123427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 Проблемный вопрос ?</a:t>
            </a:r>
            <a:endParaRPr lang="ru-RU" sz="4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71538" y="2119256"/>
            <a:ext cx="7072362" cy="395294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смогу ли я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самостоятельно сшить фартук для близких людей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(мамы, бабушки, сестры)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C:\Users\Ирина\Downloads\ПРОФЕССИИ ШВЕЙНОГО ПРОИЗВОДСТВА\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3848" y="2420888"/>
            <a:ext cx="2746322" cy="295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236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1738" y="863930"/>
            <a:ext cx="7260524" cy="513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ocuments\МОЯ ВОСПИТАТЕЛЬНАЯ РАБОТА\ПРОФЕССИИ\КАРТИНКИ ПРОФЕССИЙ\moda_kpu12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642918"/>
            <a:ext cx="3605882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61549" y="3717032"/>
            <a:ext cx="3610372" cy="2232247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C:\Users\Ирина\Documents\ШВЕЙНОЕ ДЕЛО\9 КЛАСС\ЛЕКАЛА, РАСКРОЙ\лекала 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32387"/>
          <a:stretch>
            <a:fillRect/>
          </a:stretch>
        </p:blipFill>
        <p:spPr bwMode="auto">
          <a:xfrm>
            <a:off x="4643438" y="1928802"/>
            <a:ext cx="3643338" cy="331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270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7224" y="1142984"/>
            <a:ext cx="7443807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0057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5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1" name="Picture 3" descr="C:\Users\Ирина\Documents\ШВЕЙНОЕ ДЕЛО\9 КЛАСС\ЛЕКАЛА, РАСКРОЙ\лекала 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71538" y="714356"/>
            <a:ext cx="7067336" cy="5429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370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Ирина\Downloads\ПРОФЕССИИ ШВЕЙНОГО ПРОИЗВОДСТВА\40941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714356"/>
            <a:ext cx="7143800" cy="535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56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1729</TotalTime>
  <Words>688</Words>
  <Application>Microsoft Office PowerPoint</Application>
  <PresentationFormat>Экран (4:3)</PresentationFormat>
  <Paragraphs>172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Кнопка</vt:lpstr>
      <vt:lpstr> </vt:lpstr>
      <vt:lpstr>Слайд 2</vt:lpstr>
      <vt:lpstr>Слайд 3</vt:lpstr>
      <vt:lpstr>? Проблемный вопрос ?</vt:lpstr>
      <vt:lpstr>Слайд 5</vt:lpstr>
      <vt:lpstr>Слайд 6</vt:lpstr>
      <vt:lpstr>Слайд 7</vt:lpstr>
      <vt:lpstr>Слайд 8</vt:lpstr>
      <vt:lpstr>Слайд 9</vt:lpstr>
      <vt:lpstr>Этапы творческого отчёта</vt:lpstr>
      <vt:lpstr>Организация работы в команде</vt:lpstr>
      <vt:lpstr>Классифицируйте слова  по назначению  в три колонки и  дайте названия каждой колонке</vt:lpstr>
      <vt:lpstr>Конструирование</vt:lpstr>
      <vt:lpstr>Моделирование</vt:lpstr>
      <vt:lpstr>Работа с тканью</vt:lpstr>
      <vt:lpstr>Последовательность изготовления фартука </vt:lpstr>
      <vt:lpstr>Конструктор</vt:lpstr>
      <vt:lpstr>Художник - модельер</vt:lpstr>
      <vt:lpstr>Слайд 19</vt:lpstr>
      <vt:lpstr>Фартук –  служит для защиты одежды от загрязнения </vt:lpstr>
      <vt:lpstr>Виды фартуков по назначению</vt:lpstr>
      <vt:lpstr>          </vt:lpstr>
      <vt:lpstr>Художник - модельер</vt:lpstr>
      <vt:lpstr>Закройщик</vt:lpstr>
      <vt:lpstr>Швея</vt:lpstr>
      <vt:lpstr>Классифицируйте слова  по назначению  в три колонки и  дайте названия каждой колонке</vt:lpstr>
      <vt:lpstr>Ручные работы</vt:lpstr>
      <vt:lpstr>Машинные работы</vt:lpstr>
      <vt:lpstr>Утюжильные работы</vt:lpstr>
      <vt:lpstr>Демонстрация фартуков 2011 </vt:lpstr>
      <vt:lpstr>Демонстрация фартуков 2012 </vt:lpstr>
      <vt:lpstr>Демонстрация фартуков 2014 </vt:lpstr>
      <vt:lpstr>Демонстрация фартуков 2016 </vt:lpstr>
      <vt:lpstr>Демонстрация фартуков 2017 </vt:lpstr>
      <vt:lpstr>Критерии оценок результата</vt:lpstr>
      <vt:lpstr>Слайд 36</vt:lpstr>
      <vt:lpstr>Сравни  свою работу на итоговом уроке с пословицей. </vt:lpstr>
      <vt:lpstr>Оцените результаты своего труда  при изучении всего раздела  «технология изготовления фартука» </vt:lpstr>
      <vt:lpstr>Выскажитесь одним предложением о своей работе, выбирая начало фразы </vt:lpstr>
      <vt:lpstr>? Проблемный вопрос 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 ШВЕЙНОГО ПРОИЗВОДСТВА</dc:title>
  <dc:creator>Ирина</dc:creator>
  <cp:lastModifiedBy>комп</cp:lastModifiedBy>
  <cp:revision>121</cp:revision>
  <dcterms:created xsi:type="dcterms:W3CDTF">2015-04-28T19:36:31Z</dcterms:created>
  <dcterms:modified xsi:type="dcterms:W3CDTF">2017-04-20T13:32:52Z</dcterms:modified>
</cp:coreProperties>
</file>