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0" r:id="rId4"/>
    <p:sldId id="261" r:id="rId5"/>
    <p:sldId id="263" r:id="rId6"/>
    <p:sldId id="264" r:id="rId7"/>
    <p:sldId id="257" r:id="rId8"/>
    <p:sldId id="267" r:id="rId9"/>
    <p:sldId id="268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02.05.2020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259471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Тема </a:t>
            </a:r>
            <a:r>
              <a:rPr lang="ru-RU" b="1" dirty="0" smtClean="0"/>
              <a:t>урока </a:t>
            </a:r>
            <a:br>
              <a:rPr lang="ru-RU" b="1" dirty="0" smtClean="0"/>
            </a:br>
            <a:r>
              <a:rPr lang="ru-RU" b="1" dirty="0" smtClean="0"/>
              <a:t>Ориентирование на </a:t>
            </a:r>
            <a:r>
              <a:rPr lang="ru-RU" b="1" dirty="0" smtClean="0"/>
              <a:t>местности</a:t>
            </a:r>
            <a:br>
              <a:rPr lang="ru-RU" b="1" dirty="0" smtClean="0"/>
            </a:br>
            <a:r>
              <a:rPr lang="ru-RU" dirty="0" smtClean="0"/>
              <a:t>5 класс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42910" y="3714752"/>
            <a:ext cx="7772400" cy="2594719"/>
          </a:xfrm>
          <a:prstGeom prst="rect">
            <a:avLst/>
          </a:prstGeom>
        </p:spPr>
        <p:txBody>
          <a:bodyPr vert="horz" lIns="45720" rIns="45720" bIns="45720" anchor="b">
            <a:normAutofit fontScale="97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Составил</a:t>
            </a:r>
            <a:endParaRPr kumimoji="0" lang="ru-RU" sz="37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у</a:t>
            </a:r>
            <a:r>
              <a:rPr lang="ru-RU" sz="3700" b="1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читель географии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А.Ю. Колесник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55" y="2725739"/>
            <a:ext cx="7537641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СПАСИБО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22" y="287339"/>
            <a:ext cx="7543800" cy="10890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ОРИЕНТИРОВАНИЕ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4131469" y="3708400"/>
            <a:ext cx="457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imes New Roman" pitchFamily="18" charset="0"/>
                <a:cs typeface="Times New Roman" pitchFamily="18" charset="0"/>
              </a:rPr>
              <a:t>Ориентироваться можно по Солнцу, по звездам, по местным признакам, по объектам природы. Сначала определяется направление на север.</a:t>
            </a:r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827584" y="1268760"/>
            <a:ext cx="7543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Ориентирование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умение определять стороны горизонта; определение своего местоположения относительно сторон горизонта.</a:t>
            </a:r>
          </a:p>
        </p:txBody>
      </p:sp>
      <p:pic>
        <p:nvPicPr>
          <p:cNvPr id="11269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723" y="2605089"/>
            <a:ext cx="3125390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22" y="287339"/>
            <a:ext cx="7543800" cy="10620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СТОРОНЫ ГОРИЗОНТА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899592" y="1412776"/>
            <a:ext cx="75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 географии стороны горизонта (света) – основные направления из четырех (север, юг, запад, восток).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«север» и «юг» определяются полюсами Земли, а «восток» и «запад» связаны с вращением планеты вокруг своей оси.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разбиения горизонта на четыре направления – север, юг, запад, восток, – по мере развития задач ориентирования вводились дополнительные разбиения с промежуточными направлениями: северо-запад, северо-восток, юго-запад, юго-восток; всего направлений стало восемь.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22" y="287339"/>
            <a:ext cx="7543800" cy="10620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СТОРОНЫ ГОРИЗОНТА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43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4281488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5467351" y="2886076"/>
            <a:ext cx="302299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Позже вводились следующие промежуточные разбиения: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северо-северо-запад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(ССЗ), запад-северо-запад (ЗСЗ) и т.д. с доведением числа направлений до 16.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22" y="287338"/>
            <a:ext cx="7543800" cy="10715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АЗИМУТ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827584" y="1340768"/>
            <a:ext cx="7543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Азимут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это угол между направлением на север и направлением на изучаемый предмет, отсчитываемый по часовой стрелке. Измеряется в градусах.</a:t>
            </a:r>
          </a:p>
        </p:txBody>
      </p:sp>
      <p:pic>
        <p:nvPicPr>
          <p:cNvPr id="1331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1073" y="2608264"/>
            <a:ext cx="3507581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22" y="287338"/>
            <a:ext cx="7543800" cy="10795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КОМПАС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im0-tub-ru.yandex.net/i?id=cef45c0e01e67544c46db8420065d4e5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094628"/>
            <a:ext cx="3096344" cy="4094341"/>
          </a:xfrm>
          <a:prstGeom prst="rect">
            <a:avLst/>
          </a:prstGeom>
          <a:noFill/>
        </p:spPr>
      </p:pic>
      <p:pic>
        <p:nvPicPr>
          <p:cNvPr id="3076" name="Picture 4" descr="https://mirishop.ru/wa-data/public/shop/products/91/57/325791/images/428141/428141.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4394267" cy="36603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geography-ege.ru/wp-content/uploads/2015/05/image0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3602294" cy="2895254"/>
          </a:xfrm>
          <a:prstGeom prst="rect">
            <a:avLst/>
          </a:prstGeom>
          <a:noFill/>
        </p:spPr>
      </p:pic>
      <p:pic>
        <p:nvPicPr>
          <p:cNvPr id="10244" name="Picture 4" descr="https://fs00.infourok.ru/images/doc/222/14662/1/img6.jpg"/>
          <p:cNvPicPr>
            <a:picLocks noChangeAspect="1" noChangeArrowheads="1"/>
          </p:cNvPicPr>
          <p:nvPr/>
        </p:nvPicPr>
        <p:blipFill>
          <a:blip r:embed="rId3" cstate="print"/>
          <a:srcRect l="3180" t="13433" r="30776"/>
          <a:stretch>
            <a:fillRect/>
          </a:stretch>
        </p:blipFill>
        <p:spPr bwMode="auto">
          <a:xfrm>
            <a:off x="4499992" y="2276872"/>
            <a:ext cx="4101973" cy="403244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55576" y="260648"/>
            <a:ext cx="7543800" cy="1079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ПЛАН МЕСТНОСТИ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 по теме стороны горизонта, ориентирование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6792"/>
            <a:ext cx="8183880" cy="418795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1. Сколько существует основных сторон горизонта:</a:t>
            </a:r>
          </a:p>
          <a:p>
            <a:pPr>
              <a:buNone/>
            </a:pPr>
            <a:r>
              <a:rPr lang="ru-RU" dirty="0" smtClean="0"/>
              <a:t>А-1; Б – 4; В – 6; Г – 8;</a:t>
            </a:r>
          </a:p>
          <a:p>
            <a:pPr>
              <a:buNone/>
            </a:pPr>
            <a:r>
              <a:rPr lang="ru-RU" dirty="0" smtClean="0"/>
              <a:t>2. Как называется умение находить стороны горизонта:</a:t>
            </a:r>
          </a:p>
          <a:p>
            <a:pPr>
              <a:buNone/>
            </a:pPr>
            <a:r>
              <a:rPr lang="ru-RU" dirty="0" smtClean="0"/>
              <a:t>А – ориентированием; Б – навигацией; В – масштабированием;</a:t>
            </a:r>
          </a:p>
          <a:p>
            <a:pPr>
              <a:buNone/>
            </a:pPr>
            <a:r>
              <a:rPr lang="ru-RU" dirty="0" smtClean="0"/>
              <a:t>3.Если встать лицом к северу, то какая сторона горизонта будет слева:</a:t>
            </a:r>
          </a:p>
          <a:p>
            <a:pPr>
              <a:buNone/>
            </a:pPr>
            <a:r>
              <a:rPr lang="ru-RU" dirty="0" smtClean="0"/>
              <a:t>А – </a:t>
            </a:r>
            <a:r>
              <a:rPr lang="ru-RU" dirty="0" err="1" smtClean="0"/>
              <a:t>северо</a:t>
            </a:r>
            <a:r>
              <a:rPr lang="ru-RU" dirty="0" smtClean="0"/>
              <a:t> – запад; Б – восток;  В - юг; Г - запад;</a:t>
            </a:r>
          </a:p>
          <a:p>
            <a:pPr>
              <a:buNone/>
            </a:pPr>
            <a:r>
              <a:rPr lang="ru-RU" dirty="0" smtClean="0"/>
              <a:t>4. Сторона горизонта, где солнце бывает в полдень:</a:t>
            </a:r>
          </a:p>
          <a:p>
            <a:pPr>
              <a:buNone/>
            </a:pPr>
            <a:r>
              <a:rPr lang="ru-RU" dirty="0" smtClean="0"/>
              <a:t>А – юг; Б - север; В – запад; Г – восток;</a:t>
            </a:r>
          </a:p>
          <a:p>
            <a:pPr>
              <a:buNone/>
            </a:pPr>
            <a:r>
              <a:rPr lang="ru-RU" dirty="0" smtClean="0"/>
              <a:t>5. Сторона горизонта противоположная востоку:</a:t>
            </a:r>
          </a:p>
          <a:p>
            <a:pPr>
              <a:buNone/>
            </a:pPr>
            <a:r>
              <a:rPr lang="ru-RU" dirty="0" smtClean="0"/>
              <a:t>А – юг; Б - север; В – запад; Г – восток;</a:t>
            </a:r>
          </a:p>
          <a:p>
            <a:pPr>
              <a:buNone/>
            </a:pPr>
            <a:r>
              <a:rPr lang="ru-RU" dirty="0" smtClean="0"/>
              <a:t>6. Допишите названия сторон горизонта противоположных данным</a:t>
            </a:r>
          </a:p>
          <a:p>
            <a:pPr>
              <a:buNone/>
            </a:pPr>
            <a:r>
              <a:rPr lang="ru-RU" dirty="0" smtClean="0"/>
              <a:t>А. север - ……………….</a:t>
            </a:r>
          </a:p>
          <a:p>
            <a:pPr>
              <a:buNone/>
            </a:pPr>
            <a:r>
              <a:rPr lang="ru-RU" dirty="0" smtClean="0"/>
              <a:t>Б. восток -………………….</a:t>
            </a:r>
          </a:p>
          <a:p>
            <a:pPr>
              <a:buNone/>
            </a:pPr>
            <a:r>
              <a:rPr lang="ru-RU" dirty="0" smtClean="0"/>
              <a:t>В. юг- …………………….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00808"/>
            <a:ext cx="6023640" cy="396044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Б</a:t>
            </a:r>
          </a:p>
          <a:p>
            <a:pPr marL="514350" indent="-514350"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dirty="0" smtClean="0"/>
              <a:t>Г</a:t>
            </a:r>
          </a:p>
          <a:p>
            <a:pPr marL="514350" indent="-514350"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AutoNum type="arabicPeriod"/>
            </a:pPr>
            <a:r>
              <a:rPr lang="ru-RU" dirty="0" smtClean="0"/>
              <a:t>А – юг</a:t>
            </a:r>
          </a:p>
          <a:p>
            <a:pPr marL="514350" indent="-514350">
              <a:buNone/>
            </a:pPr>
            <a:r>
              <a:rPr lang="ru-RU" dirty="0" smtClean="0"/>
              <a:t>     Б – запад</a:t>
            </a:r>
          </a:p>
          <a:p>
            <a:pPr marL="514350" indent="-514350">
              <a:buNone/>
            </a:pPr>
            <a:r>
              <a:rPr lang="ru-RU" dirty="0" smtClean="0"/>
              <a:t>     В - север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</TotalTime>
  <Words>268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Тема урока  Ориентирование на местности 5 класс</vt:lpstr>
      <vt:lpstr>ОРИЕНТИРОВАНИЕ</vt:lpstr>
      <vt:lpstr>СТОРОНЫ ГОРИЗОНТА</vt:lpstr>
      <vt:lpstr>СТОРОНЫ ГОРИЗОНТА</vt:lpstr>
      <vt:lpstr>АЗИМУТ</vt:lpstr>
      <vt:lpstr>КОМПАС</vt:lpstr>
      <vt:lpstr>Слайд 7</vt:lpstr>
      <vt:lpstr>Тест по теме стороны горизонта, ориентирование </vt:lpstr>
      <vt:lpstr>ОТВЕТЫ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Ориентирование на местности</dc:title>
  <dc:creator>Аня</dc:creator>
  <cp:lastModifiedBy>user</cp:lastModifiedBy>
  <cp:revision>14</cp:revision>
  <dcterms:created xsi:type="dcterms:W3CDTF">2019-11-22T20:45:04Z</dcterms:created>
  <dcterms:modified xsi:type="dcterms:W3CDTF">2020-05-01T21:03:45Z</dcterms:modified>
</cp:coreProperties>
</file>