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99"/>
    <a:srgbClr val="008000"/>
    <a:srgbClr val="FF9900"/>
    <a:srgbClr val="0033CC"/>
    <a:srgbClr val="1C1C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1" autoAdjust="0"/>
    <p:restoredTop sz="99299" autoAdjust="0"/>
  </p:normalViewPr>
  <p:slideViewPr>
    <p:cSldViewPr>
      <p:cViewPr varScale="1">
        <p:scale>
          <a:sx n="57" d="100"/>
          <a:sy n="57" d="100"/>
        </p:scale>
        <p:origin x="1075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4915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>
                <a:gd name="T0" fmla="*/ 335 w 5550"/>
                <a:gd name="T1" fmla="*/ 0 h 3216"/>
                <a:gd name="T2" fmla="*/ 333 w 5550"/>
                <a:gd name="T3" fmla="*/ 1290 h 3216"/>
                <a:gd name="T4" fmla="*/ 0 w 5550"/>
                <a:gd name="T5" fmla="*/ 1290 h 3216"/>
                <a:gd name="T6" fmla="*/ 6 w 5550"/>
                <a:gd name="T7" fmla="*/ 3210 h 3216"/>
                <a:gd name="T8" fmla="*/ 5550 w 5550"/>
                <a:gd name="T9" fmla="*/ 3216 h 3216"/>
                <a:gd name="T10" fmla="*/ 5550 w 5550"/>
                <a:gd name="T11" fmla="*/ 0 h 3216"/>
                <a:gd name="T12" fmla="*/ 335 w 5550"/>
                <a:gd name="T13" fmla="*/ 0 h 3216"/>
                <a:gd name="T14" fmla="*/ 335 w 5550"/>
                <a:gd name="T15" fmla="*/ 0 h 3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15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15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15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15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916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916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916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7DB721E-6C44-4388-A1CD-E6C1C730B4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15000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5FC44-D87D-46D9-890F-4B82F6048E9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600998"/>
      </p:ext>
    </p:extLst>
  </p:cSld>
  <p:clrMapOvr>
    <a:masterClrMapping/>
  </p:clrMapOvr>
  <p:transition spd="med" advTm="15000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B9B26-B38E-4834-AA59-578D5B94A21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358458"/>
      </p:ext>
    </p:extLst>
  </p:cSld>
  <p:clrMapOvr>
    <a:masterClrMapping/>
  </p:clrMapOvr>
  <p:transition spd="med" advTm="15000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0B9B5-D84A-4FCF-AF28-607463EB644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326508"/>
      </p:ext>
    </p:extLst>
  </p:cSld>
  <p:clrMapOvr>
    <a:masterClrMapping/>
  </p:clrMapOvr>
  <p:transition spd="med" advTm="15000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C59C4-C86B-4954-88E7-F82364A7068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7773808"/>
      </p:ext>
    </p:extLst>
  </p:cSld>
  <p:clrMapOvr>
    <a:masterClrMapping/>
  </p:clrMapOvr>
  <p:transition spd="med" advTm="15000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2A170-A849-4C74-A225-F287AD42D8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223280"/>
      </p:ext>
    </p:extLst>
  </p:cSld>
  <p:clrMapOvr>
    <a:masterClrMapping/>
  </p:clrMapOvr>
  <p:transition spd="med" advTm="15000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36D2A-184F-449B-A56B-9C135DB662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863068"/>
      </p:ext>
    </p:extLst>
  </p:cSld>
  <p:clrMapOvr>
    <a:masterClrMapping/>
  </p:clrMapOvr>
  <p:transition spd="med" advTm="15000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E38F9E-8A7A-4539-A3BE-488EF256E4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532725"/>
      </p:ext>
    </p:extLst>
  </p:cSld>
  <p:clrMapOvr>
    <a:masterClrMapping/>
  </p:clrMapOvr>
  <p:transition spd="med" advTm="15000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20105C-D4C2-4F43-8C79-BE252120E3D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21750"/>
      </p:ext>
    </p:extLst>
  </p:cSld>
  <p:clrMapOvr>
    <a:masterClrMapping/>
  </p:clrMapOvr>
  <p:transition spd="med" advTm="15000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4B63B-EBFB-447B-93B8-639FA333CE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278391"/>
      </p:ext>
    </p:extLst>
  </p:cSld>
  <p:clrMapOvr>
    <a:masterClrMapping/>
  </p:clrMapOvr>
  <p:transition spd="med" advTm="15000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280F12-0128-4819-BFE4-C8C78759A6D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24617"/>
      </p:ext>
    </p:extLst>
  </p:cSld>
  <p:clrMapOvr>
    <a:masterClrMapping/>
  </p:clrMapOvr>
  <p:transition spd="med" advTm="15000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>
                <a:gd name="T0" fmla="*/ 330 w 5550"/>
                <a:gd name="T1" fmla="*/ 1764 h 3168"/>
                <a:gd name="T2" fmla="*/ 0 w 5550"/>
                <a:gd name="T3" fmla="*/ 1764 h 3168"/>
                <a:gd name="T4" fmla="*/ 0 w 5550"/>
                <a:gd name="T5" fmla="*/ 3168 h 3168"/>
                <a:gd name="T6" fmla="*/ 5550 w 5550"/>
                <a:gd name="T7" fmla="*/ 3168 h 3168"/>
                <a:gd name="T8" fmla="*/ 5550 w 5550"/>
                <a:gd name="T9" fmla="*/ 0 h 3168"/>
                <a:gd name="T10" fmla="*/ 330 w 5550"/>
                <a:gd name="T11" fmla="*/ 0 h 3168"/>
                <a:gd name="T12" fmla="*/ 330 w 5550"/>
                <a:gd name="T13" fmla="*/ 1764 h 3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>
                <a:gd name="T0" fmla="*/ 0 w 4897"/>
                <a:gd name="T1" fmla="*/ 0 h 2182"/>
                <a:gd name="T2" fmla="*/ 0 w 4897"/>
                <a:gd name="T3" fmla="*/ 2182 h 2182"/>
                <a:gd name="T4" fmla="*/ 4897 w 4897"/>
                <a:gd name="T5" fmla="*/ 2182 h 2182"/>
                <a:gd name="T6" fmla="*/ 4897 w 4897"/>
                <a:gd name="T7" fmla="*/ 0 h 2182"/>
                <a:gd name="T8" fmla="*/ 0 w 4897"/>
                <a:gd name="T9" fmla="*/ 0 h 2182"/>
                <a:gd name="T10" fmla="*/ 0 w 4897"/>
                <a:gd name="T11" fmla="*/ 0 h 2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>
                <a:gd name="T0" fmla="*/ 0 w 29"/>
                <a:gd name="T1" fmla="*/ 0 h 2161"/>
                <a:gd name="T2" fmla="*/ 0 w 29"/>
                <a:gd name="T3" fmla="*/ 2161 h 2161"/>
                <a:gd name="T4" fmla="*/ 29 w 29"/>
                <a:gd name="T5" fmla="*/ 2161 h 2161"/>
                <a:gd name="T6" fmla="*/ 27 w 29"/>
                <a:gd name="T7" fmla="*/ 27 h 2161"/>
                <a:gd name="T8" fmla="*/ 0 w 29"/>
                <a:gd name="T9" fmla="*/ 0 h 2161"/>
                <a:gd name="T10" fmla="*/ 0 w 29"/>
                <a:gd name="T11" fmla="*/ 0 h 2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>
                <a:gd name="T0" fmla="*/ 0 w 29"/>
                <a:gd name="T1" fmla="*/ 1416 h 1416"/>
                <a:gd name="T2" fmla="*/ 29 w 29"/>
                <a:gd name="T3" fmla="*/ 1416 h 1416"/>
                <a:gd name="T4" fmla="*/ 28 w 29"/>
                <a:gd name="T5" fmla="*/ 24 h 1416"/>
                <a:gd name="T6" fmla="*/ 0 w 29"/>
                <a:gd name="T7" fmla="*/ 0 h 1416"/>
                <a:gd name="T8" fmla="*/ 0 w 29"/>
                <a:gd name="T9" fmla="*/ 1416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>
                <a:gd name="T0" fmla="*/ 0 w 5387"/>
                <a:gd name="T1" fmla="*/ 0 h 149"/>
                <a:gd name="T2" fmla="*/ 0 w 5387"/>
                <a:gd name="T3" fmla="*/ 149 h 149"/>
                <a:gd name="T4" fmla="*/ 5387 w 5387"/>
                <a:gd name="T5" fmla="*/ 149 h 149"/>
                <a:gd name="T6" fmla="*/ 5387 w 5387"/>
                <a:gd name="T7" fmla="*/ 0 h 149"/>
                <a:gd name="T8" fmla="*/ 0 w 5387"/>
                <a:gd name="T9" fmla="*/ 0 h 149"/>
                <a:gd name="T10" fmla="*/ 0 w 5387"/>
                <a:gd name="T1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>
                <a:gd name="T0" fmla="*/ 0 w 30"/>
                <a:gd name="T1" fmla="*/ 0 h 1416"/>
                <a:gd name="T2" fmla="*/ 0 w 30"/>
                <a:gd name="T3" fmla="*/ 1416 h 1416"/>
                <a:gd name="T4" fmla="*/ 29 w 30"/>
                <a:gd name="T5" fmla="*/ 1416 h 1416"/>
                <a:gd name="T6" fmla="*/ 30 w 30"/>
                <a:gd name="T7" fmla="*/ 27 h 1416"/>
                <a:gd name="T8" fmla="*/ 0 w 30"/>
                <a:gd name="T9" fmla="*/ 0 h 1416"/>
                <a:gd name="T10" fmla="*/ 0 w 30"/>
                <a:gd name="T11" fmla="*/ 0 h 1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81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81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C55487C-9061-4C62-AA95-D5AF1EEC0D3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814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4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ransition spd="med" advTm="15000">
    <p:cover dir="r"/>
  </p:transition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miles.33b.ru/smile.105706.html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Италия  евр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669337" cy="674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052736"/>
            <a:ext cx="7772400" cy="1736725"/>
          </a:xfrm>
        </p:spPr>
        <p:txBody>
          <a:bodyPr/>
          <a:lstStyle/>
          <a:p>
            <a:pPr algn="ctr"/>
            <a:r>
              <a:rPr lang="ru-RU" sz="50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Деньги, их сущность </a:t>
            </a:r>
            <a:r>
              <a:rPr lang="ru-RU" sz="50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50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</a:t>
            </a:r>
            <a:endParaRPr lang="ru-RU" sz="5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35696" y="4365104"/>
            <a:ext cx="6781800" cy="1752600"/>
          </a:xfrm>
        </p:spPr>
        <p:txBody>
          <a:bodyPr/>
          <a:lstStyle/>
          <a:p>
            <a:pPr algn="r"/>
            <a:r>
              <a:rPr lang="ru-RU" sz="2800" b="1" i="1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Преподаватель </a:t>
            </a:r>
            <a:endParaRPr lang="ru-RU" sz="2800" b="1" i="1" dirty="0">
              <a:solidFill>
                <a:srgbClr val="00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2800" b="1" i="1" dirty="0" smtClean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Запасная </a:t>
            </a:r>
            <a:r>
              <a:rPr lang="ru-RU" sz="2800" b="1" i="1" dirty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Галина Александровна</a:t>
            </a:r>
            <a:endParaRPr lang="ru-RU" sz="2800" dirty="0">
              <a:solidFill>
                <a:srgbClr val="00FF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80826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FF99"/>
                </a:solidFill>
              </a:rPr>
              <a:t>Цель проекта: </a:t>
            </a:r>
            <a:endParaRPr lang="ru-RU" dirty="0">
              <a:solidFill>
                <a:srgbClr val="00FF99"/>
              </a:solidFill>
            </a:endParaRPr>
          </a:p>
        </p:txBody>
      </p:sp>
      <p:sp>
        <p:nvSpPr>
          <p:cNvPr id="501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700808"/>
            <a:ext cx="8007350" cy="4191000"/>
          </a:xfrm>
          <a:effectLst>
            <a:outerShdw dist="35921" dir="2700000" algn="ctr" rotWithShape="0">
              <a:schemeClr val="bg2"/>
            </a:outerShd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i="1" dirty="0">
                <a:ln w="11430"/>
                <a:solidFill>
                  <a:srgbClr val="00FF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Показать историю возникновения денег, выявить два основных типа денег, раскрыть сущность и функции </a:t>
            </a:r>
            <a:r>
              <a:rPr lang="ru-RU" sz="2800" b="1" i="1" dirty="0" smtClean="0">
                <a:ln w="11430"/>
                <a:solidFill>
                  <a:srgbClr val="00FF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денег.</a:t>
            </a:r>
            <a:endParaRPr lang="ru-RU" sz="2800" b="1" dirty="0">
              <a:ln w="11430"/>
              <a:solidFill>
                <a:srgbClr val="00FF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0180" name="Picture 4" descr="antn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716338"/>
            <a:ext cx="3246438" cy="270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1" name="Picture 5" descr="resEE81FEB7-3EB8-4026-AD1B-D149E2F14C7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013325"/>
            <a:ext cx="27432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6" descr="res9F1D7F30-056B-48F3-A995-2866D4C0BDD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89363"/>
            <a:ext cx="2733675" cy="138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1" name="Picture 11" descr="Егип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543053"/>
            <a:ext cx="4824536" cy="1986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>
                <a:solidFill>
                  <a:srgbClr val="00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этого нужно выучить теоретические вопросы:</a:t>
            </a: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109864" y="1988840"/>
            <a:ext cx="8007350" cy="4191000"/>
          </a:xfrm>
        </p:spPr>
        <p:txBody>
          <a:bodyPr/>
          <a:lstStyle/>
          <a:p>
            <a:pPr lvl="0"/>
            <a:r>
              <a:rPr lang="ru-RU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Историю развития </a:t>
            </a:r>
            <a:r>
              <a:rPr lang="ru-RU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денег</a:t>
            </a:r>
            <a:endParaRPr lang="ru-RU" b="1" i="1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Типы денег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lvl="0"/>
            <a:r>
              <a:rPr lang="ru-RU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Основные функции </a:t>
            </a:r>
            <a:r>
              <a:rPr lang="ru-RU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денег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lvl="0"/>
            <a:r>
              <a:rPr lang="ru-RU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Сущность </a:t>
            </a:r>
            <a:r>
              <a:rPr lang="ru-RU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денег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51207" name="Picture 7" descr="7557d5462dab8a0f3d90d48c06bdc563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500" y="3795713"/>
            <a:ext cx="1968500" cy="306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4" name="Picture 10" descr="J018258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16111"/>
            <a:ext cx="5040685" cy="295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7486650" cy="1431925"/>
          </a:xfrm>
        </p:spPr>
        <p:txBody>
          <a:bodyPr/>
          <a:lstStyle/>
          <a:p>
            <a:pPr algn="ctr"/>
            <a:r>
              <a:rPr lang="ru-RU" sz="4800" i="1" dirty="0" smtClean="0">
                <a:solidFill>
                  <a:srgbClr val="00FF99"/>
                </a:solidFill>
              </a:rPr>
              <a:t>Вам необходимо:</a:t>
            </a:r>
            <a:endParaRPr lang="ru-RU" sz="4800" i="1" dirty="0">
              <a:solidFill>
                <a:srgbClr val="00FF99"/>
              </a:solidFill>
            </a:endParaRPr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57262" y="1916832"/>
            <a:ext cx="7215138" cy="2159893"/>
          </a:xfrm>
        </p:spPr>
        <p:txBody>
          <a:bodyPr/>
          <a:lstStyle/>
          <a:p>
            <a:pPr lvl="0"/>
            <a:r>
              <a:rPr lang="ru-RU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Выучить теоретические вопросы.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lvl="0"/>
            <a:r>
              <a:rPr lang="ru-RU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Провести опрос населения.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  <a:p>
            <a:pPr lvl="0"/>
            <a:r>
              <a:rPr lang="ru-RU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Создать презентацию</a:t>
            </a:r>
            <a:r>
              <a:rPr lang="ru-RU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pic>
        <p:nvPicPr>
          <p:cNvPr id="52230" name="Picture 6" descr="BS01045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724400"/>
            <a:ext cx="1763712" cy="173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31" name="Picture 7" descr="BS00005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20713"/>
            <a:ext cx="8382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1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5" name="Picture 7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963" y="1550075"/>
            <a:ext cx="3419475" cy="282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4" descr="pe01543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01626"/>
            <a:ext cx="1934616" cy="2935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800" i="1" dirty="0">
                <a:ln w="11430"/>
                <a:solidFill>
                  <a:srgbClr val="00FF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inner_Di" pitchFamily="82" charset="0"/>
              </a:rPr>
              <a:t>Результаты самостоятельной исследовательской работы оформить в виде: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259632" y="4725144"/>
            <a:ext cx="7704856" cy="18002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lvl="0" indent="0">
              <a:buNone/>
            </a:pPr>
            <a:r>
              <a:rPr lang="ru-RU" sz="2800" b="1" i="1" u="sng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1. </a:t>
            </a:r>
            <a:r>
              <a:rPr lang="ru-RU" sz="2800" b="1" i="1" u="sng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Студенческой</a:t>
            </a:r>
            <a:r>
              <a:rPr lang="ru-RU" sz="2800" b="1" i="1" u="sng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2800" b="1" i="1" u="sng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презентации.</a:t>
            </a:r>
            <a:endParaRPr lang="ru-RU" sz="2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r>
              <a:rPr lang="ru-RU" sz="2800" b="1" i="1" u="sng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2. Создание </a:t>
            </a:r>
            <a:r>
              <a:rPr lang="ru-RU" sz="2800" b="1" i="1" u="sng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студенческой</a:t>
            </a:r>
            <a:r>
              <a:rPr lang="ru-RU" sz="2800" b="1" i="1" u="sng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 </a:t>
            </a:r>
            <a:r>
              <a:rPr lang="ru-RU" sz="2800" b="1" i="1" u="sng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газеты.</a:t>
            </a:r>
            <a:endParaRPr lang="ru-RU" sz="2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marL="0" lvl="0" indent="0">
              <a:buNone/>
            </a:pPr>
            <a:r>
              <a:rPr lang="ru-RU" sz="2800" b="1" i="1" u="sng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  <a:cs typeface="+mn-cs"/>
              </a:rPr>
              <a:t>3. Составление необходимых диаграмм. </a:t>
            </a:r>
            <a:endParaRPr lang="ru-RU" sz="2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Tm="15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</p:bldLst>
  </p:timing>
</p:sld>
</file>

<file path=ppt/theme/theme1.xml><?xml version="1.0" encoding="utf-8"?>
<a:theme xmlns:a="http://schemas.openxmlformats.org/drawingml/2006/main" name="Трава">
  <a:themeElements>
    <a:clrScheme name="Трава 9">
      <a:dk1>
        <a:srgbClr val="FF9900"/>
      </a:dk1>
      <a:lt1>
        <a:srgbClr val="FFFFFF"/>
      </a:lt1>
      <a:dk2>
        <a:srgbClr val="FF33CC"/>
      </a:dk2>
      <a:lt2>
        <a:srgbClr val="CC6600"/>
      </a:lt2>
      <a:accent1>
        <a:srgbClr val="F05000"/>
      </a:accent1>
      <a:accent2>
        <a:srgbClr val="B28300"/>
      </a:accent2>
      <a:accent3>
        <a:srgbClr val="FFADE2"/>
      </a:accent3>
      <a:accent4>
        <a:srgbClr val="DADADA"/>
      </a:accent4>
      <a:accent5>
        <a:srgbClr val="F6B3AA"/>
      </a:accent5>
      <a:accent6>
        <a:srgbClr val="A17600"/>
      </a:accent6>
      <a:hlink>
        <a:srgbClr val="99CC00"/>
      </a:hlink>
      <a:folHlink>
        <a:srgbClr val="008000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9">
        <a:dk1>
          <a:srgbClr val="FF9900"/>
        </a:dk1>
        <a:lt1>
          <a:srgbClr val="FFFFFF"/>
        </a:lt1>
        <a:dk2>
          <a:srgbClr val="FF33CC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ADE2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134</TotalTime>
  <Words>87</Words>
  <Application>Microsoft Office PowerPoint</Application>
  <PresentationFormat>Экран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Black</vt:lpstr>
      <vt:lpstr>Binner_Di</vt:lpstr>
      <vt:lpstr>Garamond</vt:lpstr>
      <vt:lpstr>Wingdings</vt:lpstr>
      <vt:lpstr>Трава</vt:lpstr>
      <vt:lpstr>Деньги, их сущность и функции</vt:lpstr>
      <vt:lpstr>Цель проекта: </vt:lpstr>
      <vt:lpstr>Для этого нужно выучить теоретические вопросы:</vt:lpstr>
      <vt:lpstr>Вам необходимо:</vt:lpstr>
      <vt:lpstr>Результаты самостоятельной исследовательской работы оформить в виде: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Гроші, їхня сутність і функції.</dc:title>
  <dc:creator>Admin</dc:creator>
  <cp:lastModifiedBy>Анна</cp:lastModifiedBy>
  <cp:revision>21</cp:revision>
  <dcterms:created xsi:type="dcterms:W3CDTF">2009-05-19T06:21:06Z</dcterms:created>
  <dcterms:modified xsi:type="dcterms:W3CDTF">2024-12-07T22:07:15Z</dcterms:modified>
</cp:coreProperties>
</file>