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58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5" r:id="rId14"/>
    <p:sldId id="261" r:id="rId15"/>
    <p:sldId id="264" r:id="rId16"/>
    <p:sldId id="268" r:id="rId17"/>
    <p:sldId id="269" r:id="rId18"/>
    <p:sldId id="270" r:id="rId19"/>
    <p:sldId id="271" r:id="rId20"/>
    <p:sldId id="281" r:id="rId21"/>
    <p:sldId id="282" r:id="rId22"/>
    <p:sldId id="262" r:id="rId23"/>
    <p:sldId id="283" r:id="rId24"/>
    <p:sldId id="284" r:id="rId25"/>
    <p:sldId id="287" r:id="rId26"/>
    <p:sldId id="286" r:id="rId27"/>
    <p:sldId id="263" r:id="rId28"/>
    <p:sldId id="27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tionary.org/wiki/%D0%B1%D1%8E%D0%BB%D0%BB%D0%B5%D1%82%D0%B5%D0%BD%D1%8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e82bd197-807a-5b34-9c4b-ad8eb33b146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годы советской власти избиратели не выбирали, а избирали — в бюллетене стояла только одна фамилия, что превращало выборы в формальность. И только в 1989 году впервые выборы прошли на альтернативной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C:\Users\User\Desktop\16a9993930336133b5f2c35417344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современной России выборы в органы власти вплоть до поста Президента Российской Федерации проводятся на основе всеобщего и прямого избирательного права тайным голосованием.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esktop\755213548951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643182"/>
            <a:ext cx="671517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59152f48-2e30-5de7-91d9-859e96fd90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2285992"/>
            <a:ext cx="5829312" cy="147161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«БРЭЙН-РИНГ»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428868"/>
            <a:ext cx="5543560" cy="1143000"/>
          </a:xfrm>
        </p:spPr>
        <p:txBody>
          <a:bodyPr>
            <a:noAutofit/>
          </a:bodyPr>
          <a:lstStyle/>
          <a:p>
            <a:r>
              <a:rPr lang="vi-VN" sz="8000" b="1" dirty="0" smtClean="0">
                <a:hlinkClick r:id="rId3"/>
              </a:rPr>
              <a:t>Бюллете́нь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928802"/>
            <a:ext cx="58579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В КНДР, самой закрытой стране мира, каждые 5 лет проводят выборы, но в бюллетенях стоит всего одно имя. Сейчас это имя действующего лидера страны Ким </a:t>
            </a:r>
            <a:r>
              <a:rPr lang="ru-RU" sz="2800" b="1" i="1" dirty="0" err="1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Чен</a:t>
            </a:r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Ына</a:t>
            </a:r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928802"/>
            <a:ext cx="585791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В Эквадоре, Перу, Австралии выборы являются обязательными для всех граждан. За отказ от участия в выборах полагается штраф. </a:t>
            </a:r>
          </a:p>
          <a:p>
            <a:pPr algn="ctr"/>
            <a:endParaRPr lang="ru-RU" sz="2800" b="1" i="1" dirty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000240"/>
            <a:ext cx="58579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Среди всех американских президентов рекорд поставил актёр Рональд Рейган. На выборах за него проголосовало 49 штатов из 50.</a:t>
            </a:r>
            <a:endParaRPr lang="ru-RU" sz="3200" b="1" i="1" dirty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500174"/>
            <a:ext cx="585791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В начале XX века в результате досрочных выборов, вызванных смертью президента страны, победил кандидат Педро </a:t>
            </a:r>
            <a:r>
              <a:rPr lang="ru-RU" sz="2800" b="1" i="1" dirty="0" err="1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Ласкурайн</a:t>
            </a:r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. Он вошёл в историю, как президент, остававшийся таковым меньше всех — около одного часа. Сразу после избрания и присяги он назначил преемника и подал в отставку</a:t>
            </a:r>
            <a:r>
              <a:rPr lang="ru-RU" sz="3200" dirty="0" smtClean="0"/>
              <a:t>.</a:t>
            </a:r>
          </a:p>
          <a:p>
            <a:pPr algn="ctr"/>
            <a:endParaRPr lang="ru-RU" sz="3200" b="1" i="1" dirty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857364"/>
            <a:ext cx="62151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Пожалуй, самый необычный закон о выборах действует в американском штате Нью-Мексико. Он заключается в том, что если двое кандидатов на один пост набрали одинаковое количество голосов, победителем становится тот, кто одолеет соперника в какой-либо игре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643050"/>
            <a:ext cx="621510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Выборы могут застать избирателя в самых разных жизненных ситуациях, поэтому проголосовать можно не только на стандартных избирательных участках, но и, например, </a:t>
            </a:r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космосе.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ab23217e-8c2a-5dad-b176-04fd4c58de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571744"/>
            <a:ext cx="5929354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atin typeface="Times New Roman" pitchFamily="18" charset="0"/>
                <a:cs typeface="Times New Roman" pitchFamily="18" charset="0"/>
              </a:rPr>
              <a:t>«Следствие ведут знатоки избирательного права»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59152f48-2e30-5de7-91d9-859e96fd90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143116"/>
            <a:ext cx="504349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«СТАДИИ ИЗБИРАТЕЛЬНОГО ПРОЦЕССА»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1600200"/>
            <a:ext cx="5972188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710864528_bogatyr-club-p-rossiya-kartinki-dlya-prezentatsii-foni-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7286676" cy="6215106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 Назначение даты голосования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 Регистрация избирателей, формирование округов и образование избирательных участков и пунктов для голосования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3) Выдвижение кандидатов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4) Предвыборная агитация (начинается после выдвижения кандидатов и завершается за один день выборов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5) Проведение голосования. (Голосование осуществляется в специально отведённых  и оборудованных помещениях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6) Подсчёт поданных голосов и распределение мандатов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“Первой отменила эту дискриминацию Новая Зеландия в 1893 г. Её примеру последовала Австралия. В Европе первой это сделала Норвегия в 1907 г., а Россия только после революции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1917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г. Через год это случилось в Англии, где в парламент была представлена петиция с подписями. Подписи занимали 546 листов, склеенных в свиток длиной 274 метра, но соответствующий закон прошел большинством лишь в 2 голоса. Свободолюбивая Франция приняла аналогичный закон только в 1944 г., Швейцария 1971 г. Так что же произошло в Новой Зеландии в 1893 г.?”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User\Desktop\10ce71065a4d14c8885c7484f0dc88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59152f48-2e30-5de7-91d9-859e96fd90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285992"/>
            <a:ext cx="5114932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«ВЫБОРЫ В ЦИФРАХ»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19709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357430"/>
            <a:ext cx="5429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Абсентеизм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59152f48-2e30-5de7-91d9-859e96fd90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285992"/>
            <a:ext cx="6186502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«КРОССВОРД»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91134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68e718b69d1550387168c2653d8cb65f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262942" cy="56436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«Я буду голосовать на выборах, потому что …»</a:t>
            </a: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665113cc-1501-5157-9f2a-56226bcc8c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User\Desktop\slide2-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59152f48-2e30-5de7-91d9-859e96fd90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500306"/>
            <a:ext cx="6429420" cy="107157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мире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избирательного права»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59152f48-2e30-5de7-91d9-859e96fd90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285992"/>
            <a:ext cx="5686436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«РАЗМИНКА»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4643438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Истоки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современных выборов лежат в Древней Греции и Древнем Риме, где свободные граждане были обязаны участвовать в политической жизни, заседая в народных собраниях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scale_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913278"/>
            <a:ext cx="4714876" cy="3944722"/>
          </a:xfrm>
          <a:prstGeom prst="rect">
            <a:avLst/>
          </a:prstGeom>
          <a:noFill/>
        </p:spPr>
      </p:pic>
      <p:pic>
        <p:nvPicPr>
          <p:cNvPr id="7171" name="Picture 3" descr="C:\Users\User\Desktop\img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Древней Руси царила прямая демократия, особенно ярко это проявлялось на Новгородском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34804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7572428" cy="4643470"/>
          </a:xfrm>
          <a:prstGeom prst="rect">
            <a:avLst/>
          </a:prstGeom>
          <a:noFill/>
        </p:spPr>
      </p:pic>
      <p:pic>
        <p:nvPicPr>
          <p:cNvPr id="8195" name="Picture 3" descr="C:\Users\User\Desktop\879dc720e1aed00c7616bc96b76fd0e2-8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период Московского царства возникла Боярская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дума (совещательный орган при царе),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неё тоже выбирали членов, позже она превратилась в Земский собор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Tsar_boyar_du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7500958" cy="4500570"/>
          </a:xfrm>
          <a:prstGeom prst="rect">
            <a:avLst/>
          </a:prstGeom>
          <a:noFill/>
        </p:spPr>
      </p:pic>
      <p:pic>
        <p:nvPicPr>
          <p:cNvPr id="9219" name="Picture 3" descr="C:\Users\User\Desktop\405252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Первая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Государственная дума была создана в России после издания Николаем II Манифеста 17 октября 1905 года. К участию в выборах допускались мужчины, достигшие 25-летнего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khz_d0BTy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370</Words>
  <PresentationFormat>Экран (4:3)</PresentationFormat>
  <Paragraphs>30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«В мире избирательного права» </vt:lpstr>
      <vt:lpstr>«РАЗМИНКА»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Бюллете́нь</vt:lpstr>
      <vt:lpstr>Это интересно</vt:lpstr>
      <vt:lpstr>Это интересно</vt:lpstr>
      <vt:lpstr>Это интересно</vt:lpstr>
      <vt:lpstr>Это интересно</vt:lpstr>
      <vt:lpstr>Это интересно</vt:lpstr>
      <vt:lpstr>Это интересно</vt:lpstr>
      <vt:lpstr>«Следствие ведут знатоки избирательного права»</vt:lpstr>
      <vt:lpstr>«СТАДИИ ИЗБИРАТЕЛЬНОГО ПРОЦЕССА»</vt:lpstr>
      <vt:lpstr>1) Назначение даты голосования.  2) Регистрация избирателей, формирование округов и образование избирательных участков и пунктов для голосования.  3) Выдвижение кандидатов.  4) Предвыборная агитация (начинается после выдвижения кандидатов и завершается за один день выборов)  5) Проведение голосования. (Голосование осуществляется в специально отведённых  и оборудованных помещениях).  6) Подсчёт поданных голосов и распределение мандатов </vt:lpstr>
      <vt:lpstr>Слайд 23</vt:lpstr>
      <vt:lpstr>«ВЫБОРЫ В ЦИФРАХ»</vt:lpstr>
      <vt:lpstr> Абсентеизм</vt:lpstr>
      <vt:lpstr>«КРОССВОРД»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2025-02-12T14:54:59Z</dcterms:created>
  <dcterms:modified xsi:type="dcterms:W3CDTF">2025-02-13T20:55:23Z</dcterms:modified>
</cp:coreProperties>
</file>