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06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87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768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742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87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48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48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38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96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619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568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F340E-C4E8-4EE9-A530-336C0102B23E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7F3CC-730B-45A5-BCCB-1A9176ACAB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2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4552"/>
            <a:ext cx="12192000" cy="58534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18941"/>
            <a:ext cx="9144000" cy="78561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favorite region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11402" y="4662152"/>
            <a:ext cx="4756597" cy="595648"/>
          </a:xfrm>
        </p:spPr>
        <p:txBody>
          <a:bodyPr/>
          <a:lstStyle/>
          <a:p>
            <a:r>
              <a:rPr lang="en-US" dirty="0"/>
              <a:t>Prepared by: </a:t>
            </a:r>
            <a:r>
              <a:rPr lang="en-US" dirty="0" err="1"/>
              <a:t>Goldinova</a:t>
            </a:r>
            <a:r>
              <a:rPr lang="en-US" dirty="0"/>
              <a:t> I. A.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80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564" y="631065"/>
            <a:ext cx="9567930" cy="1017431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en-US" sz="4800" b="1" dirty="0" smtClean="0"/>
              <a:t>Monument in honor of three times hero of the USSR I. N. </a:t>
            </a:r>
            <a:r>
              <a:rPr lang="en-US" sz="4800" b="1" dirty="0" err="1" smtClean="0"/>
              <a:t>Kozhedub</a:t>
            </a:r>
            <a:r>
              <a:rPr lang="ru-RU" sz="3600" b="1" i="1" dirty="0"/>
              <a:t/>
            </a:r>
            <a:br>
              <a:rPr lang="ru-RU" sz="3600" b="1" i="1" dirty="0"/>
            </a:br>
            <a:endParaRPr lang="ru-RU" sz="3600" b="1" i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693238" y="1815922"/>
            <a:ext cx="2660561" cy="4361041"/>
          </a:xfrm>
        </p:spPr>
        <p:txBody>
          <a:bodyPr/>
          <a:lstStyle/>
          <a:p>
            <a:r>
              <a:rPr lang="en-US" dirty="0" smtClean="0"/>
              <a:t>Combat fighter LA-5, which the best Soviet ACE shot down his first plane in the sky over </a:t>
            </a:r>
            <a:r>
              <a:rPr lang="en-US" dirty="0" err="1" smtClean="0"/>
              <a:t>Urazovo</a:t>
            </a:r>
            <a:r>
              <a:rPr lang="en-US" dirty="0" smtClean="0"/>
              <a:t> in 1943.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441" y="1815922"/>
            <a:ext cx="7746797" cy="488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96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3183"/>
            <a:ext cx="10515600" cy="113334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</a:t>
            </a:r>
            <a:r>
              <a:rPr lang="en-US" sz="4800" dirty="0" err="1" smtClean="0"/>
              <a:t>Urazovsky</a:t>
            </a:r>
            <a:r>
              <a:rPr lang="en-US" sz="4800" dirty="0" smtClean="0"/>
              <a:t> House of culture.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69" y="1490748"/>
            <a:ext cx="7262611" cy="4806995"/>
          </a:xfrm>
        </p:spPr>
      </p:pic>
      <p:sp>
        <p:nvSpPr>
          <p:cNvPr id="6" name="Прямоугольник 5"/>
          <p:cNvSpPr/>
          <p:nvPr/>
        </p:nvSpPr>
        <p:spPr>
          <a:xfrm>
            <a:off x="8255357" y="1490748"/>
            <a:ext cx="36962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The center of cultural development of the city settlement "</a:t>
            </a:r>
            <a:r>
              <a:rPr lang="en-US" sz="2400" dirty="0" err="1" smtClean="0"/>
              <a:t>urazovo</a:t>
            </a:r>
            <a:r>
              <a:rPr lang="en-US" sz="2400" dirty="0" smtClean="0"/>
              <a:t> Settlement", branch of </a:t>
            </a:r>
            <a:r>
              <a:rPr lang="en-US" sz="2400" dirty="0" err="1" smtClean="0"/>
              <a:t>Valuysky</a:t>
            </a:r>
            <a:r>
              <a:rPr lang="en-US" sz="2400" dirty="0" smtClean="0"/>
              <a:t> MUK" RDK and S " is open in 1978. In the building of the CDR are: library, sports </a:t>
            </a:r>
            <a:r>
              <a:rPr lang="en-US" sz="2400" dirty="0" err="1" smtClean="0"/>
              <a:t>school.Number</a:t>
            </a:r>
            <a:r>
              <a:rPr lang="en-US" sz="2400" dirty="0" smtClean="0"/>
              <a:t> of seats in the auditorium: 361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4370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3457"/>
            <a:ext cx="10515600" cy="871247"/>
          </a:xfrm>
        </p:spPr>
        <p:txBody>
          <a:bodyPr>
            <a:noAutofit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en-US" sz="4800" dirty="0" smtClean="0"/>
              <a:t>Church Of The Beheading Of John The Baptist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126568" y="1690688"/>
            <a:ext cx="3374265" cy="4954810"/>
          </a:xfrm>
        </p:spPr>
        <p:txBody>
          <a:bodyPr/>
          <a:lstStyle/>
          <a:p>
            <a:r>
              <a:rPr lang="en-US" dirty="0" smtClean="0"/>
              <a:t>Built in 1898 by wealthy residents of the settlement in pseudo-Russian style. Operating temple.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84" y="1690688"/>
            <a:ext cx="7458584" cy="495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3032"/>
            <a:ext cx="10515600" cy="798490"/>
          </a:xfrm>
        </p:spPr>
        <p:txBody>
          <a:bodyPr/>
          <a:lstStyle/>
          <a:p>
            <a:r>
              <a:rPr lang="en-US" dirty="0" err="1" smtClean="0"/>
              <a:t>Urazovsky</a:t>
            </a:r>
            <a:r>
              <a:rPr lang="en-US" dirty="0" smtClean="0"/>
              <a:t> Museum of local lore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8232" y="901522"/>
            <a:ext cx="4559119" cy="5512158"/>
          </a:xfrm>
        </p:spPr>
        <p:txBody>
          <a:bodyPr>
            <a:normAutofit/>
          </a:bodyPr>
          <a:lstStyle/>
          <a:p>
            <a:r>
              <a:rPr lang="en-US" sz="2200" dirty="0" smtClean="0"/>
              <a:t>MUK "</a:t>
            </a:r>
            <a:r>
              <a:rPr lang="en-US" sz="2200" dirty="0" err="1" smtClean="0"/>
              <a:t>Urazovsky</a:t>
            </a:r>
            <a:r>
              <a:rPr lang="en-US" sz="2200" dirty="0" smtClean="0"/>
              <a:t> Museum of local lore" was opened on may 28, 1988, in the beginning it was called </a:t>
            </a:r>
            <a:r>
              <a:rPr lang="en-US" sz="2200" dirty="0" err="1" smtClean="0"/>
              <a:t>valuysky</a:t>
            </a:r>
            <a:r>
              <a:rPr lang="en-US" sz="2200" dirty="0" smtClean="0"/>
              <a:t> district Museum of local lore and was a branch of the Belgorod regional Museum of local </a:t>
            </a:r>
            <a:r>
              <a:rPr lang="en-US" sz="2200" dirty="0" err="1" smtClean="0"/>
              <a:t>lore.In</a:t>
            </a:r>
            <a:r>
              <a:rPr lang="en-US" sz="2200" dirty="0" smtClean="0"/>
              <a:t> June 2005, the Museum "moved" to the building that belonged to </a:t>
            </a:r>
            <a:r>
              <a:rPr lang="en-US" sz="2200" dirty="0" err="1" smtClean="0"/>
              <a:t>Urazovsky</a:t>
            </a:r>
            <a:r>
              <a:rPr lang="en-US" sz="2200" dirty="0" smtClean="0"/>
              <a:t> secondary school №1. An old building with a rich history, built in the middle of the XIX centuries, it housed the </a:t>
            </a:r>
            <a:r>
              <a:rPr lang="en-US" sz="2200" dirty="0" err="1" smtClean="0"/>
              <a:t>Urazovsky</a:t>
            </a:r>
            <a:r>
              <a:rPr lang="en-US" sz="2200" dirty="0" smtClean="0"/>
              <a:t> women's gymnasium, in 1942-1943 - a military hospital, since 1945-secondary school №2, since 1984 the building belonged to the school№1.</a:t>
            </a:r>
            <a:endParaRPr lang="ru-RU" sz="2200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6" y="901522"/>
            <a:ext cx="7031865" cy="551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3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789"/>
            <a:ext cx="10515600" cy="126212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Monument to soldiers of 153 guards </a:t>
            </a:r>
            <a:r>
              <a:rPr lang="en-US" dirty="0" err="1" smtClean="0"/>
              <a:t>Urazovsky</a:t>
            </a:r>
            <a:r>
              <a:rPr lang="en-US" dirty="0" smtClean="0"/>
              <a:t> artillery regiment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49285" y="1390918"/>
            <a:ext cx="5705340" cy="4786045"/>
          </a:xfrm>
        </p:spPr>
        <p:txBody>
          <a:bodyPr>
            <a:normAutofit/>
          </a:bodyPr>
          <a:lstStyle/>
          <a:p>
            <a:r>
              <a:rPr lang="en-US" dirty="0" smtClean="0"/>
              <a:t>The author of the monument-architect E. F. </a:t>
            </a:r>
            <a:r>
              <a:rPr lang="en-US" dirty="0" err="1" smtClean="0"/>
              <a:t>Bavykin</a:t>
            </a:r>
            <a:r>
              <a:rPr lang="en-US" dirty="0" smtClean="0"/>
              <a:t> Date of creation: 1975A 76-millimeter gun is mounted on the pedestal. The inscription on the plaque: "Soldiers of the 153rd guards </a:t>
            </a:r>
            <a:r>
              <a:rPr lang="en-US" dirty="0" err="1" smtClean="0"/>
              <a:t>Urazovsky</a:t>
            </a:r>
            <a:r>
              <a:rPr lang="en-US" dirty="0" smtClean="0"/>
              <a:t> order Kutuzov artillery regiment, valiantly fought on the river </a:t>
            </a:r>
            <a:r>
              <a:rPr lang="en-US" dirty="0" err="1" smtClean="0"/>
              <a:t>Oskol</a:t>
            </a:r>
            <a:r>
              <a:rPr lang="en-US" dirty="0" smtClean="0"/>
              <a:t> in July 1942 Grateful citizens p. </a:t>
            </a:r>
            <a:r>
              <a:rPr lang="en-US" dirty="0" err="1" smtClean="0"/>
              <a:t>Urazovo</a:t>
            </a:r>
            <a:r>
              <a:rPr lang="en-US" dirty="0" smtClean="0"/>
              <a:t> in honor of the 30th anniversary of the Victory over the Nazi invaders.”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38" y="1390918"/>
            <a:ext cx="5486400" cy="478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7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1669"/>
            <a:ext cx="10515600" cy="824246"/>
          </a:xfrm>
        </p:spPr>
        <p:txBody>
          <a:bodyPr/>
          <a:lstStyle/>
          <a:p>
            <a:r>
              <a:rPr lang="en-US" dirty="0" smtClean="0"/>
              <a:t>Church of the mother of God "Sign»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02320" y="965916"/>
            <a:ext cx="4889679" cy="521104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Construction of the </a:t>
            </a:r>
            <a:r>
              <a:rPr lang="en-US" dirty="0" err="1" smtClean="0"/>
              <a:t>Znamensky</a:t>
            </a:r>
            <a:r>
              <a:rPr lang="en-US" dirty="0" smtClean="0"/>
              <a:t> temple was carried out at the expense of the owner of these lands Alexander </a:t>
            </a:r>
            <a:r>
              <a:rPr lang="en-US" dirty="0" err="1" smtClean="0"/>
              <a:t>Golitsyn</a:t>
            </a:r>
            <a:r>
              <a:rPr lang="en-US" dirty="0" smtClean="0"/>
              <a:t>. The Foundation stone at the site of the temple was consecrated in 1750, completed in 1806.In 1879 under the leadership of the engineer of construction management of Voronezh I. N. </a:t>
            </a:r>
            <a:r>
              <a:rPr lang="en-US" dirty="0" err="1" smtClean="0"/>
              <a:t>Afanasyev</a:t>
            </a:r>
            <a:r>
              <a:rPr lang="en-US" dirty="0" smtClean="0"/>
              <a:t> the bell tower was attached. The temple is an architectural monument.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7" y="965914"/>
            <a:ext cx="7200363" cy="530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7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Center for cultural development </a:t>
            </a:r>
            <a:r>
              <a:rPr lang="en-US" dirty="0" err="1"/>
              <a:t>S</a:t>
            </a:r>
            <a:r>
              <a:rPr lang="en-US" dirty="0" err="1" smtClean="0"/>
              <a:t>obolevka</a:t>
            </a:r>
            <a:r>
              <a:rPr lang="en-US" dirty="0" smtClean="0"/>
              <a:t> village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73532" y="1825625"/>
            <a:ext cx="4180268" cy="4351338"/>
          </a:xfrm>
        </p:spPr>
        <p:txBody>
          <a:bodyPr/>
          <a:lstStyle/>
          <a:p>
            <a:r>
              <a:rPr lang="en-US" dirty="0" smtClean="0"/>
              <a:t>The center of cultural development of the village of </a:t>
            </a:r>
            <a:r>
              <a:rPr lang="en-US" dirty="0" err="1" smtClean="0"/>
              <a:t>Sobolevka</a:t>
            </a:r>
            <a:r>
              <a:rPr lang="en-US" dirty="0" smtClean="0"/>
              <a:t> of the city settlement "</a:t>
            </a:r>
            <a:r>
              <a:rPr lang="en-US" dirty="0" err="1" smtClean="0"/>
              <a:t>urazovo</a:t>
            </a:r>
            <a:r>
              <a:rPr lang="en-US" dirty="0" smtClean="0"/>
              <a:t> Settlement", branch of MUK" RDK and S " is open in 1966.In the building of the CDR are: library, house </a:t>
            </a:r>
            <a:r>
              <a:rPr lang="en-US" dirty="0" err="1" smtClean="0"/>
              <a:t>master.Number</a:t>
            </a:r>
            <a:r>
              <a:rPr lang="en-US" dirty="0" smtClean="0"/>
              <a:t> of seats in the auditorium: 120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9" y="1584101"/>
            <a:ext cx="6478073" cy="472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790"/>
            <a:ext cx="10515600" cy="5924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There are beautiful places in our village.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980" y="940158"/>
            <a:ext cx="5834130" cy="5736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3" y="940158"/>
            <a:ext cx="5872767" cy="5736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032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434</Words>
  <Application>Microsoft Office PowerPoint</Application>
  <PresentationFormat>Широкоэкранный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Our favorite region.</vt:lpstr>
      <vt:lpstr> Monument in honor of three times hero of the USSR I. N. Kozhedub </vt:lpstr>
      <vt:lpstr> Urazovsky House of culture.</vt:lpstr>
      <vt:lpstr> Church Of The Beheading Of John The Baptist.</vt:lpstr>
      <vt:lpstr>Urazovsky Museum of local lore.</vt:lpstr>
      <vt:lpstr>Monument to soldiers of 153 guards Urazovsky artillery regiment.</vt:lpstr>
      <vt:lpstr>Church of the mother of God "Sign»</vt:lpstr>
      <vt:lpstr>Center for cultural development Sobolevka village.</vt:lpstr>
      <vt:lpstr>There are beautiful places in our village.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12</cp:revision>
  <dcterms:created xsi:type="dcterms:W3CDTF">2019-10-06T10:22:50Z</dcterms:created>
  <dcterms:modified xsi:type="dcterms:W3CDTF">2021-03-17T01:04:26Z</dcterms:modified>
</cp:coreProperties>
</file>