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5" r:id="rId6"/>
    <p:sldId id="259" r:id="rId7"/>
    <p:sldId id="260" r:id="rId8"/>
    <p:sldId id="261" r:id="rId9"/>
    <p:sldId id="262" r:id="rId10"/>
    <p:sldId id="263" r:id="rId11"/>
    <p:sldId id="264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33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2346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24417" y="1196975"/>
            <a:ext cx="10943167" cy="108267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title style</a:t>
            </a:r>
            <a:endParaRPr lang="en-US" altLang="zh-CN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26533" y="2422525"/>
            <a:ext cx="10949517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  <a:endParaRPr lang="en-US" altLang="zh-CN" noProof="0" smtClean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CB24468F-6682-48AA-B5F4-BEF8E7F9833C}" type="datetimeFigureOut">
              <a:rPr lang="ru-RU" smtClean="0"/>
            </a:fld>
            <a:endParaRPr lang="ru-RU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3E82897F-7A41-40D7-BC9E-F666B07C585D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2AEB82A-E188-4EC3-A976-6ACB2D5576C4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CB24468F-6682-48AA-B5F4-BEF8E7F9833C}" type="datetimeFigureOut">
              <a:rPr lang="ru-RU" smtClean="0"/>
            </a:fld>
            <a:endParaRPr lang="ru-RU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3E82897F-7A41-40D7-BC9E-F666B07C585D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CB24468F-6682-48AA-B5F4-BEF8E7F9833C}" type="datetimeFigureOut">
              <a:rPr lang="ru-RU" smtClean="0"/>
            </a:fld>
            <a:endParaRPr lang="ru-RU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3E82897F-7A41-40D7-BC9E-F666B07C585D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CB24468F-6682-48AA-B5F4-BEF8E7F9833C}" type="datetimeFigureOut">
              <a:rPr lang="ru-RU" smtClean="0"/>
            </a:fld>
            <a:endParaRPr lang="ru-RU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3E82897F-7A41-40D7-BC9E-F666B07C585D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CB24468F-6682-48AA-B5F4-BEF8E7F9833C}" type="datetimeFigureOut">
              <a:rPr lang="ru-RU" smtClean="0"/>
            </a:fld>
            <a:endParaRPr lang="ru-RU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3E82897F-7A41-40D7-BC9E-F666B07C585D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CB24468F-6682-48AA-B5F4-BEF8E7F9833C}" type="datetimeFigureOut">
              <a:rPr lang="ru-RU" smtClean="0"/>
            </a:fld>
            <a:endParaRPr lang="ru-RU"/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3E82897F-7A41-40D7-BC9E-F666B07C585D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CB24468F-6682-48AA-B5F4-BEF8E7F9833C}" type="datetimeFigureOut">
              <a:rPr lang="ru-RU" smtClean="0"/>
            </a:fld>
            <a:endParaRPr lang="ru-RU"/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3E82897F-7A41-40D7-BC9E-F666B07C585D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CB24468F-6682-48AA-B5F4-BEF8E7F9833C}" type="datetimeFigureOut">
              <a:rPr lang="ru-RU" smtClean="0"/>
            </a:fld>
            <a:endParaRPr lang="ru-RU"/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3E82897F-7A41-40D7-BC9E-F666B07C585D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2AEB82A-E188-4EC3-A976-6ACB2D5576C4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CB24468F-6682-48AA-B5F4-BEF8E7F9833C}" type="datetimeFigureOut">
              <a:rPr lang="ru-RU" smtClean="0"/>
            </a:fld>
            <a:endParaRPr lang="ru-RU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3E82897F-7A41-40D7-BC9E-F666B07C585D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CB24468F-6682-48AA-B5F4-BEF8E7F9833C}" type="datetimeFigureOut">
              <a:rPr lang="ru-RU" smtClean="0"/>
            </a:fld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3E82897F-7A41-40D7-BC9E-F666B07C585D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ru-RU" altLang="en-US"/>
              <a:t>МАСТЕР - КЛАСС</a:t>
            </a:r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ru-RU" altLang="en-US"/>
              <a:t>«Новогоднее украшение + тренажёр для дыхания!»</a:t>
            </a:r>
            <a:endParaRPr lang="ru-RU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40105" y="457200"/>
            <a:ext cx="8026400" cy="1600200"/>
          </a:xfrm>
        </p:spPr>
        <p:txBody>
          <a:bodyPr/>
          <a:p>
            <a:r>
              <a:rPr lang="ru-RU" altLang="en-US"/>
              <a:t>Фантазируйте и украшайте нашу чудесную поделку на свой вкус!!! </a:t>
            </a:r>
            <a:endParaRPr lang="ru-RU" altLang="en-US"/>
          </a:p>
        </p:txBody>
      </p:sp>
      <p:sp>
        <p:nvSpPr>
          <p:cNvPr id="7" name="Замещающий текст 6"/>
          <p:cNvSpPr>
            <a:spLocks noGrp="1"/>
          </p:cNvSpPr>
          <p:nvPr>
            <p:ph type="body" sz="half" idx="2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5" name="Замещающее содержимое 4" descr="IMG_20211126_190436_resized_20211127_10132043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171315" y="2226945"/>
            <a:ext cx="6172200" cy="4629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8345" y="1932305"/>
            <a:ext cx="10972800" cy="582613"/>
          </a:xfrm>
        </p:spPr>
        <p:txBody>
          <a:bodyPr/>
          <a:p>
            <a:r>
              <a:rPr lang="ru-RU" altLang="en-US"/>
              <a:t>Эту поделку можно использовать как украшение в Новогодние праздники, как тренажёр для развития воздухопотока ребёнка, а так же в качестве подарка!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09600" y="1277620"/>
            <a:ext cx="10972800" cy="4850130"/>
          </a:xfrm>
        </p:spPr>
        <p:txBody>
          <a:bodyPr/>
          <a:p>
            <a:endParaRPr lang="ru-RU" altLang="en-US"/>
          </a:p>
          <a:p>
            <a:endParaRPr lang="ru-RU" altLang="en-US"/>
          </a:p>
          <a:p>
            <a:endParaRPr lang="ru-RU" altLang="en-US"/>
          </a:p>
          <a:p>
            <a:endParaRPr lang="ru-RU" altLang="en-US"/>
          </a:p>
          <a:p>
            <a:r>
              <a:rPr lang="ru-RU" altLang="en-US"/>
              <a:t>Нам понадобятся: картон, двухсторонний скотч, цветная бумага или фоамиран, тесьма, синельная проволока, шарики из пенопласта, пайетки, карандаш,ножницы.</a:t>
            </a:r>
            <a:endParaRPr lang="ru-RU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09600" y="1082040"/>
            <a:ext cx="10972800" cy="582613"/>
          </a:xfrm>
        </p:spPr>
        <p:txBody>
          <a:bodyPr/>
          <a:p>
            <a:r>
              <a:rPr lang="ru-RU" altLang="en-US"/>
              <a:t>Вот как будет выглядеть наша поделка! Так как наша поделка подвесная - ребёнок играя может дуть на украшения, тем самым развивая воздухопоток , необходимый для правильного произношения некоторых звуков!</a:t>
            </a:r>
            <a:endParaRPr lang="ru-RU" altLang="en-US"/>
          </a:p>
        </p:txBody>
      </p:sp>
      <p:pic>
        <p:nvPicPr>
          <p:cNvPr id="4" name="Замещающее содержимое 3" descr="IMG_20211125_155037_resized_20211127_101558065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930910" y="2715895"/>
            <a:ext cx="4243070" cy="4167505"/>
          </a:xfrm>
          <a:prstGeom prst="rect">
            <a:avLst/>
          </a:prstGeom>
        </p:spPr>
      </p:pic>
      <p:pic>
        <p:nvPicPr>
          <p:cNvPr id="6" name="Замещающее содержимое 5" descr="IMG_20211126_190223_resized_20211127_10131819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867650" y="2292350"/>
            <a:ext cx="3714750" cy="45910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4" name="Замещающее содержимое 3"/>
          <p:cNvSpPr>
            <a:spLocks noGrp="1"/>
          </p:cNvSpPr>
          <p:nvPr>
            <p:ph sz="half" idx="2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500380"/>
            <a:ext cx="10972800" cy="582613"/>
          </a:xfrm>
        </p:spPr>
        <p:txBody>
          <a:bodyPr/>
          <a:p>
            <a:r>
              <a:rPr lang="ru-RU" altLang="en-US"/>
              <a:t>Шаблон луны переносим на картон и вырезаем 2 половинки!</a:t>
            </a:r>
            <a:endParaRPr lang="ru-RU" altLang="en-US"/>
          </a:p>
        </p:txBody>
      </p:sp>
      <p:pic>
        <p:nvPicPr>
          <p:cNvPr id="5" name="Замещающее содержимое 4" descr="IMG_20211125_112259_resized_20211127_101601273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09600" y="2458720"/>
            <a:ext cx="3538855" cy="4347845"/>
          </a:xfrm>
          <a:prstGeom prst="rect">
            <a:avLst/>
          </a:prstGeom>
        </p:spPr>
      </p:pic>
      <p:pic>
        <p:nvPicPr>
          <p:cNvPr id="8" name="Замещающее содержимое 7" descr="IMG_20211125_112327_resized_20211127_101604218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238625" y="2459355"/>
            <a:ext cx="3714750" cy="4347210"/>
          </a:xfrm>
          <a:prstGeom prst="rect">
            <a:avLst/>
          </a:prstGeom>
        </p:spPr>
      </p:pic>
      <p:pic>
        <p:nvPicPr>
          <p:cNvPr id="10" name="Изображение 9" descr="IMG_20211125_112934_resized_20211127_1015566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4035" y="2459355"/>
            <a:ext cx="3897630" cy="43472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591820"/>
            <a:ext cx="10972800" cy="582613"/>
          </a:xfrm>
        </p:spPr>
        <p:txBody>
          <a:bodyPr/>
          <a:p>
            <a:r>
              <a:rPr lang="ru-RU" altLang="en-US"/>
              <a:t>Шаблоны вырезаем</a:t>
            </a:r>
            <a:endParaRPr lang="ru-RU" altLang="en-US"/>
          </a:p>
        </p:txBody>
      </p:sp>
      <p:pic>
        <p:nvPicPr>
          <p:cNvPr id="5" name="Замещающее содержимое 4" descr="IMG_20211127_100251_resized_20211127_10131754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09600" y="1631315"/>
            <a:ext cx="5384800" cy="4038600"/>
          </a:xfrm>
          <a:prstGeom prst="rect">
            <a:avLst/>
          </a:prstGeom>
        </p:spPr>
      </p:pic>
      <p:pic>
        <p:nvPicPr>
          <p:cNvPr id="8" name="Замещающее содержимое 7" descr="ангел2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031355" y="1174750"/>
            <a:ext cx="3716020" cy="4953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34695" y="925195"/>
            <a:ext cx="9219565" cy="906145"/>
          </a:xfrm>
        </p:spPr>
        <p:txBody>
          <a:bodyPr/>
          <a:p>
            <a:r>
              <a:rPr lang="ru-RU" altLang="en-US"/>
              <a:t>Переносим на цветную бумагу или фоамиран в 2 экземплярах и склеиваем - должна получиться двухсторонняя поделка.</a:t>
            </a:r>
            <a:endParaRPr lang="ru-RU" altLang="en-US"/>
          </a:p>
        </p:txBody>
      </p:sp>
      <p:sp>
        <p:nvSpPr>
          <p:cNvPr id="7" name="Замещающий текст 6"/>
          <p:cNvSpPr>
            <a:spLocks noGrp="1"/>
          </p:cNvSpPr>
          <p:nvPr>
            <p:ph type="body" sz="half" idx="2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5" name="Замещающее содержимое 4" descr="IMG_20211127_100614_resized_20211127_10160491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53770" y="2057400"/>
            <a:ext cx="6172200" cy="46291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34695"/>
            <a:ext cx="10972800" cy="582613"/>
          </a:xfrm>
        </p:spPr>
        <p:txBody>
          <a:bodyPr/>
          <a:p>
            <a:r>
              <a:rPr lang="ru-RU" altLang="en-US"/>
              <a:t>Украшаем шарики-клеем полоски двухстороннего скотча, распологаем на нем пайетки, украшаем шар блестящей проволокой - шар готов!</a:t>
            </a:r>
            <a:endParaRPr lang="ru-RU" altLang="en-US"/>
          </a:p>
        </p:txBody>
      </p:sp>
      <p:pic>
        <p:nvPicPr>
          <p:cNvPr id="5" name="Замещающее содержимое 4" descr="IMG_20211126_185954_resized_20211127_101557369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326390" y="1945005"/>
            <a:ext cx="3714750" cy="4953000"/>
          </a:xfrm>
          <a:prstGeom prst="rect">
            <a:avLst/>
          </a:prstGeom>
        </p:spPr>
      </p:pic>
      <p:pic>
        <p:nvPicPr>
          <p:cNvPr id="8" name="Замещающее содержимое 7" descr="IMG_20211126_190048_resized_20211127_101559544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238625" y="1945005"/>
            <a:ext cx="3714750" cy="4953000"/>
          </a:xfrm>
          <a:prstGeom prst="rect">
            <a:avLst/>
          </a:prstGeom>
        </p:spPr>
      </p:pic>
      <p:pic>
        <p:nvPicPr>
          <p:cNvPr id="10" name="Изображение 9" descr="IMG_20211126_190135_resized_20211127_1013216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5460" y="1945005"/>
            <a:ext cx="3797300" cy="4953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869950"/>
            <a:ext cx="10972800" cy="582613"/>
          </a:xfrm>
        </p:spPr>
        <p:txBody>
          <a:bodyPr/>
          <a:p>
            <a:r>
              <a:rPr lang="ru-RU" altLang="en-US"/>
              <a:t>Приклеиваем крепления из скотча, фиксируем украшения и тесьму, закрываем 2 половинкой луны! Готово!</a:t>
            </a:r>
            <a:endParaRPr lang="ru-RU" altLang="en-US"/>
          </a:p>
        </p:txBody>
      </p:sp>
      <p:pic>
        <p:nvPicPr>
          <p:cNvPr id="5" name="Замещающее содержимое 4" descr="IMG_20211125_114651_resized_20211127_101602822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927215" y="1930400"/>
            <a:ext cx="4787900" cy="4953000"/>
          </a:xfrm>
          <a:prstGeom prst="rect">
            <a:avLst/>
          </a:prstGeom>
        </p:spPr>
      </p:pic>
      <p:pic>
        <p:nvPicPr>
          <p:cNvPr id="8" name="Замещающее содержимое 7" descr="IMG_20211125_114029_resized_20211127_101601941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109345" y="1930400"/>
            <a:ext cx="4937760" cy="4953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lue Waves">
  <a:themeElements>
    <a:clrScheme name="Blue Waves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8E2"/>
      </a:accent5>
      <a:accent6>
        <a:srgbClr val="2D8AE7"/>
      </a:accent6>
      <a:hlink>
        <a:srgbClr val="CC3300"/>
      </a:hlink>
      <a:folHlink>
        <a:srgbClr val="996600"/>
      </a:folHlink>
    </a:clrScheme>
    <a:fontScheme name="Blue Waves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Blue Wav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8E2"/>
        </a:accent5>
        <a:accent6>
          <a:srgbClr val="2D8AE7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1032</Words>
  <Application>WPS Presentation</Application>
  <PresentationFormat>Широкоэкранный</PresentationFormat>
  <Paragraphs>25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SimSun</vt:lpstr>
      <vt:lpstr>Wingdings</vt:lpstr>
      <vt:lpstr>Microsoft YaHei</vt:lpstr>
      <vt:lpstr/>
      <vt:lpstr>Arial Unicode MS</vt:lpstr>
      <vt:lpstr>Calibri</vt:lpstr>
      <vt:lpstr>Blue Waves</vt:lpstr>
      <vt:lpstr>МАСТЕР - КЛАСС</vt:lpstr>
      <vt:lpstr>Эту поделку можно использовать как украшение в Новогодние праздники, как тренажёр для развития воздухопотока ребёнка, а так же в качестве подарка!</vt:lpstr>
      <vt:lpstr>Вот как будет выглядеть наша поделка! Так как наша поделка подвесная - ребёнок играя может дуть на украшения, тем самым развивая воздухопоток , необходимый для правильного произношения некоторых звуков!</vt:lpstr>
      <vt:lpstr>PowerPoint 演示文稿</vt:lpstr>
      <vt:lpstr>Шаблон луны переносим на картон и вырезаем 2 половинки!</vt:lpstr>
      <vt:lpstr>Шаблоны вырезаем</vt:lpstr>
      <vt:lpstr>Переносим на цветную бумагу или фоамиран в 2 экземплярах и склеиваем - должна получиться двухсторонняя поделка.</vt:lpstr>
      <vt:lpstr>Украшаем шарики-клеем полоски двухстороннего скотча, распологаем на нем пайетки, украшаем шар блестящей проволокой - шар готов!</vt:lpstr>
      <vt:lpstr>Приклеиваем крепления из скотча, фиксируем украшения и тесьму, закрываем 2 половинкой луны! Готово!</vt:lpstr>
      <vt:lpstr>Фантазируйте и украшайте нашу чудесную поделку на свой вкус!!!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 - КЛАСС</dc:title>
  <dc:creator>ольга</dc:creator>
  <cp:lastModifiedBy>ольга</cp:lastModifiedBy>
  <cp:revision>4</cp:revision>
  <dcterms:created xsi:type="dcterms:W3CDTF">2021-10-22T15:38:00Z</dcterms:created>
  <dcterms:modified xsi:type="dcterms:W3CDTF">2022-03-18T08:27:17Z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1049-10.2.0.7636</vt:lpwstr>
  </property>
</Properties>
</file>