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3" r:id="rId6"/>
    <p:sldId id="260" r:id="rId7"/>
    <p:sldId id="267" r:id="rId8"/>
    <p:sldId id="270" r:id="rId9"/>
    <p:sldId id="268" r:id="rId10"/>
    <p:sldId id="269" r:id="rId11"/>
    <p:sldId id="272" r:id="rId12"/>
    <p:sldId id="283" r:id="rId13"/>
    <p:sldId id="273" r:id="rId14"/>
    <p:sldId id="274" r:id="rId15"/>
    <p:sldId id="275" r:id="rId16"/>
    <p:sldId id="276" r:id="rId17"/>
    <p:sldId id="277" r:id="rId18"/>
    <p:sldId id="271" r:id="rId19"/>
    <p:sldId id="279" r:id="rId20"/>
    <p:sldId id="282" r:id="rId21"/>
    <p:sldId id="280" r:id="rId22"/>
    <p:sldId id="281" r:id="rId23"/>
    <p:sldId id="278" r:id="rId24"/>
    <p:sldId id="261" r:id="rId25"/>
    <p:sldId id="264" r:id="rId26"/>
    <p:sldId id="284" r:id="rId27"/>
    <p:sldId id="262" r:id="rId2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8" autoAdjust="0"/>
    <p:restoredTop sz="94660"/>
  </p:normalViewPr>
  <p:slideViewPr>
    <p:cSldViewPr>
      <p:cViewPr>
        <p:scale>
          <a:sx n="100" d="100"/>
          <a:sy n="100" d="100"/>
        </p:scale>
        <p:origin x="-28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dou1nickel@yandex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.jpeg"/><Relationship Id="rId7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jpeg"/><Relationship Id="rId7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3" Type="http://schemas.openxmlformats.org/officeDocument/2006/relationships/image" Target="../media/image4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4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4.jpeg"/><Relationship Id="rId7" Type="http://schemas.openxmlformats.org/officeDocument/2006/relationships/image" Target="../media/image6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4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4.jpeg"/><Relationship Id="rId7" Type="http://schemas.openxmlformats.org/officeDocument/2006/relationships/image" Target="../media/image8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3.jpeg"/><Relationship Id="rId3" Type="http://schemas.openxmlformats.org/officeDocument/2006/relationships/image" Target="../media/image4.jpe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4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горь\Desktop\qalzE6g1-j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848600" cy="1477962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 РОССИЙСКОЙ ФЕДЕРАЦИИ</a:t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ОТДЕЛ ОБРАЗОВАНИЯ АДМИНИСТРАЦИИ ПЕЧЕНГСКОГО МУНИЦИПАЛЬНОГО ОКРУГА МУРМАНСКОЙ ОБЛАСТИ</a:t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№1»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(«МБДОУ № 1)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184421 </a:t>
            </a:r>
            <a:r>
              <a:rPr lang="ru-RU" sz="12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Никель </a:t>
            </a:r>
            <a:r>
              <a:rPr lang="ru-RU" sz="12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Печенгского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района Мурманской области</a:t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ул. Сидоровича, д.14а тел./ факс (8-815-54) 5-26-31</a:t>
            </a:r>
            <a:b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mdou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1</a:t>
            </a:r>
            <a:r>
              <a:rPr lang="en-US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nickel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en-US" sz="12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yandex</a:t>
            </a:r>
            <a:r>
              <a:rPr lang="ru-RU" sz="12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2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676400"/>
            <a:ext cx="75438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Проект по патриотическому воспитанию детей старшего дошкольного возраста 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Мини-музей «Пограничная Слава»</a:t>
            </a:r>
            <a:endParaRPr lang="ru-RU" sz="3000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38800" y="4267200"/>
            <a:ext cx="33528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Воспитатель: Лаврентьева Татьяна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863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Викторовна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Учитель-логопед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Гугушкина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Елена Е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вгеньевна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863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2" descr="Picture backgroun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971800"/>
            <a:ext cx="45720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142852"/>
            <a:ext cx="8229600" cy="428628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cap="all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формы работы с детьми в мини-музее</a:t>
            </a: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785794"/>
            <a:ext cx="800105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42844" y="500042"/>
            <a:ext cx="878687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кскурсии, включающие разнообразные методы и приемы;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ематические выставки, выставки экспонатов;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ассматривание экспозиций, иллюстраций, фотографий, показ презентаций, видео;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гры- занятия;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азвлечения;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родуктивная деятельность;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ыставка работ по продуктивной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еатрализованная деятельность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сюжетно-ролевые игры.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863D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 ПРИЕМЫ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ловесные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описания, объяснения, указания, беседы, вопросы, рассказы, стихи и тексты, побуждающие к практической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аглядные: рассматривание экспозиций, иллюстраций, фотографий, показ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презентаций;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разнообразие приемов организации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слушательской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творческой деятельности дошкольников;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863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комплексы дидактических игр, разработанные специально для музейных экспонатов.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863D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Игорь\Desktop\1281_n1979899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524000"/>
            <a:ext cx="3048000" cy="1905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14" name="Прямоугольник 13"/>
          <p:cNvSpPr/>
          <p:nvPr/>
        </p:nvSpPr>
        <p:spPr>
          <a:xfrm>
            <a:off x="1981200" y="152400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" y="533400"/>
          <a:ext cx="8839200" cy="6248334"/>
        </p:xfrm>
        <a:graphic>
          <a:graphicData uri="http://schemas.openxmlformats.org/drawingml/2006/table">
            <a:tbl>
              <a:tblPr/>
              <a:tblGrid>
                <a:gridCol w="1676400"/>
                <a:gridCol w="7162800"/>
              </a:tblGrid>
              <a:tr h="8260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Беседы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Беседа «Наш дом – Россия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ассказ воспитателя «Служба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 пограничных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войсках (о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службе, символике, истории и функциях пограничников),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еседа «Военная профессия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«кинолог» и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служебные собаки», беседа «Граница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воде и на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земле»,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еседа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«Есть такая- профессия «Родину защищать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слушание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разучивание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песен о пограничниках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6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Занятия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Пограничная полоса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«Пограничники – герои в ВОВ»,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«Пограничные войска», работа с макетом «Пограничная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застава», проведение экскурсий в мини-музей, тематическое занятие «Мой папа-пограничник»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8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Художественное творчество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Рисование: «Пограничник с собакой», «Пограничная застава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«На границе тучи ходят хмуро…»,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Лепка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«Пограничный столб», «Пограничник с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собакой»,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Аппликация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«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Бинокль»,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Раскрашивание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«Наша армия», «Пограничник с собакой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«Парад Победы»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2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Конструирование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«Военная база», «Военная техника», «Пограничная застава», «На страже Родины»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Чтение художественной литературы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Стихотворение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З. Александровой «Дозор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стихотворение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М. Исаковского «У самой 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границы»,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стихотворение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«Пограничники»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С.Маршака,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А. </a:t>
                      </a:r>
                      <a:r>
                        <a:rPr lang="ru-RU" sz="1400" dirty="0" err="1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Барто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«На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заставе»,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рассказа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400" dirty="0" err="1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Шалаева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«Кем мне стать?» 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7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Дидактические игры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«Четвертый лишний», «</a:t>
                      </a:r>
                      <a:r>
                        <a:rPr lang="ru-RU" sz="1400" dirty="0" err="1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Автомастерская-Собери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картинку», «Кто защищает наши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границы?»,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«Военные профессии», «Шифровальщики», «Лабиринт», «Разведчики», «Найди силуэты», «Объясни пословицу», «Отгадай загадку и найди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картинку-отгадку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Подвижные игры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«Меткий стрелок», «Диверсанты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«Защита рубежей»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Игры-соревнования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«Кто быстрее доставит донесение в штаб», «Самый меткий», «Самый смелый», «Разведчики», «Пройди, не замочив ног», «Преодолей препятствие», «Боевая тревога», «Снайперы», «Тяжелая ноша»,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«Мы - Пограничники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Сюжетно- ролевые игры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«На заставе», «Пограничники», «В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дозоре», «Военная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медицинская помощь», «Разведчики», «По следам диверсанта», «Кинологи»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3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с родителями</a:t>
                      </a: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Наглядно-текстовая информация: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«23 февраля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«Защитники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Отечества-Пограничники»,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одготовка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атрибутов к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сюжетно-ролевой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игре «Пограничники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ематическая  </a:t>
                      </a:r>
                      <a:r>
                        <a:rPr lang="ru-RU" sz="1400" dirty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экспозиция «Мастерим вместе с папой и мамой» (экспонаты в мини-музей своими руками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), экскурсия</a:t>
                      </a:r>
                      <a:r>
                        <a:rPr lang="ru-RU" sz="1400" baseline="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родителями к памятной табличке «</a:t>
                      </a:r>
                      <a:r>
                        <a:rPr lang="ru-RU" sz="1400" dirty="0" err="1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Бабиков</a:t>
                      </a:r>
                      <a:r>
                        <a:rPr lang="ru-RU" sz="1400" dirty="0" smtClean="0">
                          <a:solidFill>
                            <a:srgbClr val="00863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М.В.- герой пограничник ВОВ»</a:t>
                      </a:r>
                      <a:endParaRPr lang="ru-RU" sz="1400" dirty="0">
                        <a:solidFill>
                          <a:srgbClr val="00863D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13" marR="41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295400"/>
            <a:ext cx="4038600" cy="5257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1295400"/>
            <a:ext cx="3886200" cy="5257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981200" y="152400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7400" y="533400"/>
            <a:ext cx="4998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Художественная литература о пограничниках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2057400"/>
            <a:ext cx="4572000" cy="3381375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1333500"/>
            <a:ext cx="3886200" cy="5181599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8288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6400" y="533400"/>
            <a:ext cx="5603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Рассматривание парадного мундира пограничника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rcRect l="3005" t="4507" r="6854" b="18873"/>
          <a:stretch>
            <a:fillRect/>
          </a:stretch>
        </p:blipFill>
        <p:spPr>
          <a:xfrm>
            <a:off x="152400" y="914400"/>
            <a:ext cx="2438400" cy="2819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990600"/>
            <a:ext cx="19812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8288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rcRect t="6761" b="7606"/>
          <a:stretch>
            <a:fillRect/>
          </a:stretch>
        </p:blipFill>
        <p:spPr>
          <a:xfrm>
            <a:off x="152401" y="3962400"/>
            <a:ext cx="24384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76800" y="990600"/>
            <a:ext cx="1981200" cy="27051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10400" y="990600"/>
            <a:ext cx="19812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43200" y="3962400"/>
            <a:ext cx="1981200" cy="2667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76800" y="3962400"/>
            <a:ext cx="1981200" cy="2667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10400" y="3962400"/>
            <a:ext cx="1981200" cy="2667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0" y="4572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Рассматривание и примерка вещей, необходимых для несения службы пограничника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762000" y="1295400"/>
            <a:ext cx="3657600" cy="4572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1219200"/>
            <a:ext cx="3810000" cy="5257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981200" y="152400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7800" y="53340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Проведение экскурсий в мини-музее «Пограничная Слава»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1219200"/>
            <a:ext cx="3505200" cy="48006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1219200"/>
            <a:ext cx="3429000" cy="4775199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905000" y="152400"/>
            <a:ext cx="518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2200" y="609600"/>
            <a:ext cx="4608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Работа с макетом «Пограничная застава»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 l="6522" t="1902" r="2174"/>
          <a:stretch>
            <a:fillRect/>
          </a:stretch>
        </p:blipFill>
        <p:spPr>
          <a:xfrm>
            <a:off x="228600" y="914400"/>
            <a:ext cx="3429000" cy="5105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 t="19444" b="8889"/>
          <a:stretch>
            <a:fillRect/>
          </a:stretch>
        </p:blipFill>
        <p:spPr>
          <a:xfrm>
            <a:off x="3886200" y="838200"/>
            <a:ext cx="4953000" cy="5257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1200" y="6248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Рассказ о папе «Мой папа пограничник»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066800"/>
            <a:ext cx="22098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53200" y="1143000"/>
            <a:ext cx="22860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rcRect l="6506" r="27853"/>
          <a:stretch>
            <a:fillRect/>
          </a:stretch>
        </p:blipFill>
        <p:spPr>
          <a:xfrm>
            <a:off x="2743200" y="3886200"/>
            <a:ext cx="3581400" cy="2819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400" y="4038600"/>
            <a:ext cx="2286000" cy="2667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29400" y="4114800"/>
            <a:ext cx="2314001" cy="2590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67000" y="914400"/>
            <a:ext cx="3657600" cy="2667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066800" y="457200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Посещение музея «Пограничная слава» в военной части 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990600"/>
            <a:ext cx="2819400" cy="1905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0800" y="2895600"/>
            <a:ext cx="2286000" cy="1676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" y="4800600"/>
            <a:ext cx="2286000" cy="1838325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152400" y="2895600"/>
            <a:ext cx="2286000" cy="1714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0" y="3124200"/>
            <a:ext cx="2314001" cy="1735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1066800"/>
            <a:ext cx="2286000" cy="1600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00800" y="990600"/>
            <a:ext cx="2286000" cy="1714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/>
          <a:srcRect t="4444"/>
          <a:stretch>
            <a:fillRect/>
          </a:stretch>
        </p:blipFill>
        <p:spPr>
          <a:xfrm>
            <a:off x="2590800" y="5029200"/>
            <a:ext cx="1905000" cy="15621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05600" y="4800600"/>
            <a:ext cx="2286000" cy="18669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/>
          <a:srcRect l="4167" t="6944" r="4167" b="4167"/>
          <a:stretch>
            <a:fillRect/>
          </a:stretch>
        </p:blipFill>
        <p:spPr>
          <a:xfrm>
            <a:off x="4648200" y="5029200"/>
            <a:ext cx="1905000" cy="1600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3276600" y="457200"/>
            <a:ext cx="2455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Дидактические игры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3820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«Пограничники – это не просто служба, пограничники – это судьба! Это люди, которые основную часть своей жизни проводят на рубежах Родины. Пограничная служба требует особого склада характера. Это один из самых тяжелых видов военной службы, без всякого сомнения…»</a:t>
            </a:r>
          </a:p>
          <a:p>
            <a:pPr algn="r">
              <a:buNone/>
            </a:pPr>
            <a:r>
              <a:rPr lang="ru-RU" sz="20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Президент Российской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Федерации В.В. Путин</a:t>
            </a:r>
            <a:endParaRPr lang="ru-RU" sz="2000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Игорь\Desktop\09def0da-929c-5010-9c24-7597b93ea2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429000"/>
            <a:ext cx="5562600" cy="321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7700" y="990600"/>
            <a:ext cx="2540000" cy="1905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6200" y="2895600"/>
            <a:ext cx="2336800" cy="1676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" y="4862512"/>
            <a:ext cx="2286000" cy="1714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2895600"/>
            <a:ext cx="2286000" cy="1714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71800" y="3048000"/>
            <a:ext cx="3048000" cy="1905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800" y="914400"/>
            <a:ext cx="2286000" cy="17526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00800" y="914400"/>
            <a:ext cx="2286000" cy="17907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90800" y="5095875"/>
            <a:ext cx="1905000" cy="142875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05600" y="4876800"/>
            <a:ext cx="2286000" cy="1714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648200" y="5114925"/>
            <a:ext cx="1905000" cy="142875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3276600" y="457200"/>
            <a:ext cx="2455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Дидактические игры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066800"/>
            <a:ext cx="19812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990600"/>
            <a:ext cx="22098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962400"/>
            <a:ext cx="22860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77000" y="3962400"/>
            <a:ext cx="2286000" cy="2743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1800" y="990600"/>
            <a:ext cx="1981200" cy="28067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9000" y="3962400"/>
            <a:ext cx="2133600" cy="27305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0" y="457200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Сюжетно-ролевые игры: «В дозоре», «Пограничники», «Медбрат спешит на помощь»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14" name="Прямоугольник 13"/>
          <p:cNvSpPr/>
          <p:nvPr/>
        </p:nvSpPr>
        <p:spPr>
          <a:xfrm>
            <a:off x="1447800" y="152400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990600"/>
            <a:ext cx="1752600" cy="21336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7000" y="914400"/>
            <a:ext cx="1524000" cy="1828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3429000"/>
            <a:ext cx="2438400" cy="32512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77000" y="3429000"/>
            <a:ext cx="2400300" cy="3200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34200" y="914400"/>
            <a:ext cx="1752599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29200" y="914400"/>
            <a:ext cx="1447800" cy="1828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48000" y="2895600"/>
            <a:ext cx="1447800" cy="17526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24400" y="2895600"/>
            <a:ext cx="1447800" cy="17526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/>
          <a:srcRect r="21951"/>
          <a:stretch>
            <a:fillRect/>
          </a:stretch>
        </p:blipFill>
        <p:spPr>
          <a:xfrm>
            <a:off x="3352800" y="4800600"/>
            <a:ext cx="2667000" cy="1905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304800" y="457200"/>
            <a:ext cx="8560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Конструирование: «Военная база», «Пограничная застава», «Военная техника»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 l="2222" t="2970" r="2222" b="1976"/>
          <a:stretch>
            <a:fillRect/>
          </a:stretch>
        </p:blipFill>
        <p:spPr>
          <a:xfrm>
            <a:off x="152400" y="990600"/>
            <a:ext cx="3276600" cy="2438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 l="12500" r="10000"/>
          <a:stretch>
            <a:fillRect/>
          </a:stretch>
        </p:blipFill>
        <p:spPr>
          <a:xfrm>
            <a:off x="3581400" y="1219200"/>
            <a:ext cx="2362200" cy="4604931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133600" y="152400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4114800"/>
            <a:ext cx="2870200" cy="2438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0" y="1066800"/>
            <a:ext cx="2886918" cy="2438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400" y="3657600"/>
            <a:ext cx="3200400" cy="2971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2057400" y="533400"/>
            <a:ext cx="5263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Работа с альбомом «Пограничники-герои ВОВ»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4" name="Прямоугольник 3"/>
          <p:cNvSpPr/>
          <p:nvPr/>
        </p:nvSpPr>
        <p:spPr>
          <a:xfrm>
            <a:off x="1981200" y="2286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СОДЕРЖАНИЕ РАБОТЫ В МИНИ-МУЗЕЕ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33400"/>
            <a:ext cx="883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Рисование и лепка «На границе тучи ходят хмуро…», «Пограничник с собакой»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295400"/>
            <a:ext cx="1600200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7400" y="1295400"/>
            <a:ext cx="1600200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0" y="1295400"/>
            <a:ext cx="1676400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38800" y="1295400"/>
            <a:ext cx="1600200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" y="3962400"/>
            <a:ext cx="1600200" cy="2209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81200" y="3962400"/>
            <a:ext cx="1676400" cy="2209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10000" y="3962400"/>
            <a:ext cx="1676400" cy="2209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638800" y="3962400"/>
            <a:ext cx="1600200" cy="2209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391400" y="1295400"/>
            <a:ext cx="1600200" cy="2286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391400" y="3962400"/>
            <a:ext cx="1600200" cy="2209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3" name="Прямоугольник 2"/>
          <p:cNvSpPr/>
          <p:nvPr/>
        </p:nvSpPr>
        <p:spPr>
          <a:xfrm>
            <a:off x="1981200" y="2286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Игорь\Desktop\дипломы и сертификаты октябрь 2024\Конкурсы мои с сентября 2024\DVp1DFw4VvGLnwCxLxQIDlv1JQObA0nm_s-AZ4RkhTPH78qv6GTRo0nkk72XJgISe5IufbkBi5o1uPXCGynvhjgc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248400" y="1295400"/>
            <a:ext cx="2743200" cy="449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 descr="C:\Users\Игорь\Desktop\дипломы и сертификаты октябрь 2024\Конкурсы дети с сентября 2024\IMG-20250305-WA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1066800"/>
            <a:ext cx="3200400" cy="2590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3886200"/>
            <a:ext cx="32004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1" descr="C:\Users\Игорь\Desktop\дипломы и сертификаты октябрь 2024\Конкурсы мои с сентября 2024\DVp1DFw4VvGLnwCxLxQIDlv1JQObA0nm_s-AZ4RkhTPH78qv6GTRo0nkk72XJgISe5IufbkBi5o1uPXCGynvhjgc.jp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3200400" y="1295400"/>
            <a:ext cx="2971800" cy="449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3" name="Прямоугольник 2"/>
          <p:cNvSpPr/>
          <p:nvPr/>
        </p:nvSpPr>
        <p:spPr>
          <a:xfrm>
            <a:off x="1981200" y="2286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КОНСУЛЬТАЦИИ ДЛЯ РОДИТЕЛЕЙ</a:t>
            </a:r>
            <a:endParaRPr lang="ru-RU" b="1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Игорь\Desktop\дипломы и сертификаты октябрь 2024\Конкурсы мои с сентября 2024\DVp1DFw4VvGLnwCxLxQIDlv1JQObA0nm_s-AZ4RkhTPH78qv6GTRo0nkk72XJgISe5IufbkBi5o1uPXCGynvhjgc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572000" y="762000"/>
            <a:ext cx="3810000" cy="579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 descr="C:\Users\Игорь\Desktop\дипломы и сертификаты октябрь 2024\Конкурсы дети с сентября 2024\IMG-20250305-WA0007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33400" y="762000"/>
            <a:ext cx="3200400" cy="2738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33400" y="3581400"/>
            <a:ext cx="320040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4" name="Прямоугольник 3"/>
          <p:cNvSpPr/>
          <p:nvPr/>
        </p:nvSpPr>
        <p:spPr>
          <a:xfrm>
            <a:off x="2286000" y="1524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ОЦЕНКА РЕЗУЛЬТАТОВ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8956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ПЕРСПЕКТИВЫ ДЛЯ ДАЛЬНЕЙШЕГО ИСПОЛЬЗОВАНИЯ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Мини-музей пограничной славы станет неотъемлемой частью нравственно-патриотического воспитания дошкольников. На базе мини-музея или с использованием его экспонатов можно проводить образовательную деятельность различной направленности. Организация и проведение экскурсий для дошкольников любого возраста. Пополнение музея экспонатами.</a:t>
            </a:r>
            <a:endParaRPr lang="ru-RU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533400"/>
            <a:ext cx="861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Сформировано уважительное отношение к людям, которые служат в пограничных войсках, героям-пограничникам, которые приближали Великую победу, ценой своей жизни, решали судьбу нашей страны. 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Активное участие всех участников проекта (педагогов, родителей, воспитанников) в различных акциях, посвященных 9 Мая, дню Пограничника.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Создание мини-музея «Пограничная Слава» позволило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повысить у детей знания в области нравственно – патриотического воспитания в вопросах касающихся защитникам Родины -  Пограничникам. </a:t>
            </a:r>
            <a:endParaRPr lang="ru-RU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Игорь\Desktop\4-e1527511548956.png"/>
          <p:cNvPicPr>
            <a:picLocks noChangeAspect="1" noChangeArrowheads="1"/>
          </p:cNvPicPr>
          <p:nvPr/>
        </p:nvPicPr>
        <p:blipFill>
          <a:blip r:embed="rId4"/>
          <a:srcRect r="27500"/>
          <a:stretch>
            <a:fillRect/>
          </a:stretch>
        </p:blipFill>
        <p:spPr bwMode="auto">
          <a:xfrm>
            <a:off x="5562600" y="4419600"/>
            <a:ext cx="3581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5" name="Прямоугольник 4"/>
          <p:cNvSpPr/>
          <p:nvPr/>
        </p:nvSpPr>
        <p:spPr>
          <a:xfrm>
            <a:off x="228600" y="228600"/>
            <a:ext cx="86106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  Вопрос духовно-нравственного воспитания детей является одной из ключевых проблем современного общества. Без патриотизма невозможно воспитать достойного человека-патриота, выработать у него устойчивый иммунитет к негативным влияниям.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  Особенно </a:t>
            </a: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актуально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сегодня становится проблема памяти поколения и сохранение традиций, патриотическое воспитание подрастающего поколения являющаяся одной из важных приоритетных направлений государства. Особенно важно, чтобы наши дети знали как можно больше о войне, о пограничной службе, о героизме и единстве нашего народа. Возникает большая значимость в изучении данной темы, воспитании гордости за прошлое и настоящее нашей Родины и желание её защищать.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  В решении этой проблемы большая роль отводится дошкольному образованию, так как именно в дошкольном возрасте закладывается основы нравственных качеств ребенка.  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  В настоящее время существует множество методов развития патриотических чувств у дошкольников. Поэтому было решено использовать метод музейной педагогики для создания мини-музея «Пограничная Слава», где происходит взаимодействие педагогов, родителей, детей и представителей пограничной службы.</a:t>
            </a:r>
            <a:endParaRPr lang="ru-RU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Игорь\Desktop\gas-kvas-com-p-pogranichnik-dlya-detei-na-prozrachnom-fon-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81600"/>
            <a:ext cx="91440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5" name="Прямоугольник 4"/>
          <p:cNvSpPr/>
          <p:nvPr/>
        </p:nvSpPr>
        <p:spPr>
          <a:xfrm>
            <a:off x="228600" y="197346"/>
            <a:ext cx="8686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создание мини-музея пограничной славы, как инновационной формы работы по нравственно-патриотическому воспитанию детей старшего дошкольного возраста.</a:t>
            </a:r>
          </a:p>
          <a:p>
            <a:pPr algn="just"/>
            <a:endParaRPr lang="ru-RU" b="1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1.Расширить представления детей о воинах пограничниках, побуждать уважительно относиться к их подвигу и героическому прошлому своей Родины.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2.Познакомить с историческими фактами о пограничниках военных лет.</a:t>
            </a:r>
            <a:endParaRPr lang="ru-RU" b="1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3.Создать условия для творческой реализации проекта каждого участника в продуктивной деятельности.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4.Развивать познавательные способности в процессе практической деятельности.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5.Способствовать развитию речи, эмоциональному воспроизведению через чтение стихотворений, рассказов о пограничниках.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6.Вовлечь родителей в создание мини – музея «Пограничная Слава».</a:t>
            </a:r>
          </a:p>
        </p:txBody>
      </p:sp>
      <p:pic>
        <p:nvPicPr>
          <p:cNvPr id="4100" name="Picture 4" descr="C:\Users\Игорь\Desktop\Проект мини-музей Пограничная слава\К мини-музею Пограничники\20250310_181236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362200" y="3886200"/>
            <a:ext cx="44196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3" name="Прямоугольник 2"/>
          <p:cNvSpPr/>
          <p:nvPr/>
        </p:nvSpPr>
        <p:spPr>
          <a:xfrm>
            <a:off x="228600" y="152400"/>
            <a:ext cx="8686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</a:p>
          <a:p>
            <a:pPr algn="just"/>
            <a:r>
              <a:rPr lang="en-US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Организационный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1. Создание ресурсной базы.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2. Создание творческой группы.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3. Подборка материала для дальнейшего использования в рамках проекта.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4. Создание алгоритма для поэтапной работы в мини-музее.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5. Продумать местоположение каждого экспоната.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6. Изучение современных информационных технологий и применение их в работе с творческой группой.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7. Обновление экспозиций новыми экспонатами.</a:t>
            </a:r>
          </a:p>
          <a:p>
            <a:pPr algn="just"/>
            <a:r>
              <a:rPr lang="en-US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Практический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1. Оформление рукописной книги «Мой папа пограничник».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2.Подбор песен о пограничниках и на военную тематику для оформления музыкального стенда.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3. Подборка детской литературы для создания книжной полки по теме.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4. Создание  альбома «Герои пограничники ВОВ и современности».</a:t>
            </a:r>
          </a:p>
          <a:p>
            <a:pPr algn="just"/>
            <a:r>
              <a:rPr lang="en-US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Заключительный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1.Тематическое мероприятие с участием детей, ветеранов Великой Отечественной Войны, ветеранов пограничников и педагогов в рамках мини-музея.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2. Экскурсия к мемориальной доске «</a:t>
            </a:r>
            <a:r>
              <a:rPr lang="ru-RU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Бабиков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М.В. – герой пограничник ВОВ».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3. Экскурсия в военную часть в пограничный музей. 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4. Экскурсии в мини-музей «Пограничная Слава».</a:t>
            </a:r>
            <a:endParaRPr lang="ru-RU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6" name="Прямоугольник 5"/>
          <p:cNvSpPr/>
          <p:nvPr/>
        </p:nvSpPr>
        <p:spPr>
          <a:xfrm>
            <a:off x="381000" y="2133600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/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1. Укрепится взаимодействие детский сад – семья - социум.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2. Появится чувство гордости у подрастающего поколения за свою страну и ее защитников.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3. Расширятся знания о пограничной службе, символике, истории и функциях пограничников.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4. У детей сформируются представления о долге, чести, мужестве и героизме пограничников в Великой Отечественной Войне.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5. Повысится интерес к военно-патриотической музыке и песням о пограничниках.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6. Укрепятся семейные ценности через совместное посещение мини-музея, беседы о Родине. 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7. Будут проведены экскурсии с детьми других групп детского сада.</a:t>
            </a:r>
          </a:p>
          <a:p>
            <a:pPr algn="just"/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8. У каждого участника появится возможность для активного самовыражения в продуктивной деятельности.</a:t>
            </a:r>
          </a:p>
          <a:p>
            <a:pPr algn="just"/>
            <a:endParaRPr lang="ru-RU" dirty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381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ХАРАКТЕРИСТИКА ПРОЕКТА:</a:t>
            </a:r>
          </a:p>
          <a:p>
            <a:pPr>
              <a:defRPr/>
            </a:pPr>
            <a:endParaRPr lang="ru-RU" b="1" dirty="0" smtClean="0">
              <a:ln w="1905"/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По форме:</a:t>
            </a:r>
            <a:r>
              <a:rPr lang="ru-RU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групповой.</a:t>
            </a:r>
          </a:p>
          <a:p>
            <a:pPr>
              <a:defRPr/>
            </a:pP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По составу участников: </a:t>
            </a:r>
            <a:r>
              <a:rPr lang="ru-RU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и их родители, воспитатели.</a:t>
            </a:r>
          </a:p>
          <a:p>
            <a:pPr>
              <a:defRPr/>
            </a:pP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По типу:</a:t>
            </a:r>
            <a:r>
              <a:rPr lang="ru-RU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социальный, познавательно-продуктивный.</a:t>
            </a:r>
          </a:p>
          <a:p>
            <a:pPr>
              <a:defRPr/>
            </a:pPr>
            <a:r>
              <a:rPr lang="ru-RU" b="1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По длительности: </a:t>
            </a:r>
            <a:r>
              <a:rPr lang="ru-RU" dirty="0" smtClean="0">
                <a:ln w="1905"/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долгосрочный - 2024-25 учебный год.</a:t>
            </a:r>
            <a:endParaRPr lang="ru-RU" dirty="0">
              <a:ln w="1905"/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Игорь\Desktop\4-e1527511548956.png"/>
          <p:cNvPicPr>
            <a:picLocks noChangeAspect="1" noChangeArrowheads="1"/>
          </p:cNvPicPr>
          <p:nvPr/>
        </p:nvPicPr>
        <p:blipFill>
          <a:blip r:embed="rId4"/>
          <a:srcRect r="27500"/>
          <a:stretch>
            <a:fillRect/>
          </a:stretch>
        </p:blipFill>
        <p:spPr bwMode="auto">
          <a:xfrm>
            <a:off x="6019800" y="0"/>
            <a:ext cx="31242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0"/>
            <a:ext cx="8229600" cy="500066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b="1" cap="all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Разделы мини-музея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266700" y="457200"/>
            <a:ext cx="8610600" cy="3943365"/>
          </a:xfrm>
        </p:spPr>
        <p:txBody>
          <a:bodyPr>
            <a:noAutofit/>
          </a:bodyPr>
          <a:lstStyle/>
          <a:p>
            <a:pPr marL="0" indent="0"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Экспозиция</a:t>
            </a:r>
            <a:r>
              <a:rPr lang="ru-RU" sz="1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«Военная профессия пограничник»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Здесь собраны вещи и предметы принадлежащие пограничникам, которые нужны им для несения службы: парадная форма, камуфляж, шевроны, фуражка, бинокль, противогаз, служебная собака; вымпелы, памятные знаки, медали и значки за достижения; пограничные флаги, столб; статуэтки пограничников.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«Сами своими руками»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Экспонаты данной коллекции выполнены детьми, родителями, воспитателями (макет заставы, пограничный столб, танк, рукописные книги о пограничниках). Экспонаты могут быть применены в процессе организации образовательной деятельности.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«Галерея»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Оформлена в виде небольших рамок, где расположены фото, детские рисунки, аппликации. Фото и работы детей после некоторого времени переносятся с рамок в фотоальбом.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«Библиотека»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Здесь собраны загадки, стихи и авторские произведения о пограничниках, которые могут быть использованы как в образовательной деятельности, так и в самостоятельной игровой деятельности.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«Игротека»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Игры и атрибуты для игр расположены на нижней полке. Дети могут использовать их в процессе самостоятельной игровой деятельности или совместно с педагогом в </a:t>
            </a:r>
            <a:r>
              <a:rPr lang="ru-RU" sz="18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процессе</a:t>
            </a:r>
            <a:r>
              <a:rPr lang="ru-RU" sz="18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образовательной</a:t>
            </a:r>
            <a:r>
              <a:rPr lang="ru-RU" sz="18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err="1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1800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b="1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</a:t>
            </a:r>
            <a:endParaRPr lang="ru-RU" sz="1800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457200"/>
            <a:ext cx="2514600" cy="18288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2590800"/>
            <a:ext cx="2362200" cy="19050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24600" y="457200"/>
            <a:ext cx="2667000" cy="19431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0800" y="3886200"/>
            <a:ext cx="3962400" cy="2819400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400" y="2514600"/>
            <a:ext cx="2362200" cy="1875247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0400" y="2057400"/>
            <a:ext cx="2743200" cy="1700226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2400" y="4572000"/>
            <a:ext cx="2286000" cy="1872252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705600" y="4648200"/>
            <a:ext cx="2286000" cy="1796052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95600" y="152400"/>
            <a:ext cx="3200400" cy="1719852"/>
          </a:xfrm>
          <a:prstGeom prst="flowChartAlternateProcess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горь\Desktop\Проект мини-музей Пограничная слава\К мини-музею Пограничники\2025-05-10_14-08-57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lum bright="-3000" contras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3000" contrast="2000"/>
            </a:blip>
            <a:tile tx="0" ty="0" sx="100000" sy="100000" flip="none" algn="tl"/>
          </a:blipFill>
        </p:spPr>
      </p:pic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0"/>
            <a:ext cx="8229600" cy="428604"/>
          </a:xfr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b="1" cap="all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cap="all" dirty="0" smtClean="0">
                <a:solidFill>
                  <a:srgbClr val="00863D"/>
                </a:solidFill>
                <a:latin typeface="Times New Roman" pitchFamily="18" charset="0"/>
                <a:cs typeface="Times New Roman" pitchFamily="18" charset="0"/>
              </a:rPr>
              <a:t>принципы</a:t>
            </a: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785794"/>
            <a:ext cx="800105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57166"/>
            <a:ext cx="885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hangingPunct="1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учета возрастных и индивидуальных особенностей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дошкольников в ходе познавательно – развивающих экскурсий.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осуществления взаимодействия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воспитателя с детьми при руководящей роли взрослого.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наглядности –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альбом «Пограничники», художественные книги, с которыми можно познакомить детей в ходе экскурсий, презентации, с обучающими заданиями, дидактическими играми, упражнениями и аудио материалами, которые воспроизводятся с помощью различных ТС.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доступности и последовательности ознакомления с музейными экспонатами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это логичность построения музейной работы.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деятельности и интеграции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мини-музей предоставляет воспитанникам возможность реализовать себя в разных видах художественно-творческой деятельности.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вариативности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экспозиции мини-музея постоянно дополняются и обновляются, изменяются с учетом потребностей и возможностей воспитанников.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разнообразия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наполнение мини-музея экспонатами, разными по форме, размерам, содержанию, которые отражают историческое прошлое.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1057275" algn="l"/>
              </a:tabLst>
            </a:pP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содержательности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материал, находящийся в мини-музее имеет </a:t>
            </a:r>
            <a:r>
              <a:rPr lang="ru-RU" dirty="0" err="1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</a:t>
            </a:r>
            <a:r>
              <a:rPr lang="ru-RU" dirty="0" smtClean="0">
                <a:solidFill>
                  <a:srgbClr val="00863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воспитательное значение и вызывает любознательность детей.</a:t>
            </a:r>
            <a:endParaRPr lang="ru-RU" dirty="0" smtClean="0">
              <a:solidFill>
                <a:srgbClr val="0086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Игорь\Desktop\gas-kvas-com-p-pogranichnik-dlya-detei-na-prozrachnom-fon-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1626</Words>
  <PresentationFormat>Экран (4:3)</PresentationFormat>
  <Paragraphs>152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МИНИСТЕРСТВО ОБРАЗОВАНИЯ И НАУКИ РОССИЙСКОЙ ФЕДЕРАЦИИ ОТДЕЛ ОБРАЗОВАНИЯ АДМИНИСТРАЦИИ ПЕЧЕНГСКОГО МУНИЦИПАЛЬНОГО ОКРУГА МУРМАНСКОЙ ОБЛАСТИ МУНИЦИПАЛЬНОЕ БЮДЖЕТНОЕ ДОШКОЛЬНОЕ ОБРАЗОВАТЕЛЬНОЕ УЧРЕЖДЕНИЕ «ДЕТСКИЙ САД №1» («МБДОУ № 1) 184421 пгт Никель Печенгского района Мурманской области ул. Сидоровича, д.14а тел./ факс (8-815-54) 5-26-31 e-mail: mdou1nickel@yandex.ru </vt:lpstr>
      <vt:lpstr>Слайд 2</vt:lpstr>
      <vt:lpstr>Слайд 3</vt:lpstr>
      <vt:lpstr>Слайд 4</vt:lpstr>
      <vt:lpstr>Слайд 5</vt:lpstr>
      <vt:lpstr>Слайд 6</vt:lpstr>
      <vt:lpstr>Разделы мини-музея</vt:lpstr>
      <vt:lpstr>Слайд 8</vt:lpstr>
      <vt:lpstr> принципы</vt:lpstr>
      <vt:lpstr> формы работы с детьми в мини-музее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Игорь</cp:lastModifiedBy>
  <cp:revision>83</cp:revision>
  <dcterms:created xsi:type="dcterms:W3CDTF">2025-05-10T11:53:32Z</dcterms:created>
  <dcterms:modified xsi:type="dcterms:W3CDTF">2025-09-22T19:36:35Z</dcterms:modified>
</cp:coreProperties>
</file>