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3" r:id="rId3"/>
    <p:sldId id="262" r:id="rId4"/>
    <p:sldId id="261" r:id="rId5"/>
    <p:sldId id="257" r:id="rId6"/>
    <p:sldId id="259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08A402-BE4D-4E39-A8EA-BAC61D60384C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96ABBA8B-A061-4A1E-96C9-9F1CF4B66C7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rgbClr val="FF0066"/>
              </a:solidFill>
              <a:effectLst/>
              <a:latin typeface="Times New Roman" pitchFamily="18" charset="0"/>
            </a:rPr>
            <a:t>Семья</a:t>
          </a:r>
        </a:p>
      </dgm:t>
    </dgm:pt>
    <dgm:pt modelId="{1E3B3302-9513-447C-B20E-EDA6758859CE}" type="parTrans" cxnId="{398B90AC-F091-4A4E-B39F-1EBF5AF8BA3B}">
      <dgm:prSet/>
      <dgm:spPr/>
      <dgm:t>
        <a:bodyPr/>
        <a:lstStyle/>
        <a:p>
          <a:endParaRPr lang="ru-RU"/>
        </a:p>
      </dgm:t>
    </dgm:pt>
    <dgm:pt modelId="{1EAB11B1-ADDB-4825-AFF5-C4E94157E6E5}" type="sibTrans" cxnId="{398B90AC-F091-4A4E-B39F-1EBF5AF8BA3B}">
      <dgm:prSet/>
      <dgm:spPr/>
      <dgm:t>
        <a:bodyPr/>
        <a:lstStyle/>
        <a:p>
          <a:endParaRPr lang="ru-RU"/>
        </a:p>
      </dgm:t>
    </dgm:pt>
    <dgm:pt modelId="{CF9F548B-51A5-4122-8036-D85927E4ED3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близкие люди</a:t>
          </a:r>
        </a:p>
      </dgm:t>
    </dgm:pt>
    <dgm:pt modelId="{C61BCE8D-9598-4199-A158-221A1AAE5117}" type="parTrans" cxnId="{D13ECB27-166F-45B4-A85A-9B373351317E}">
      <dgm:prSet/>
      <dgm:spPr/>
      <dgm:t>
        <a:bodyPr/>
        <a:lstStyle/>
        <a:p>
          <a:endParaRPr lang="ru-RU"/>
        </a:p>
      </dgm:t>
    </dgm:pt>
    <dgm:pt modelId="{A9A64F02-E957-4F03-BCE9-4510CDA13623}" type="sibTrans" cxnId="{D13ECB27-166F-45B4-A85A-9B373351317E}">
      <dgm:prSet/>
      <dgm:spPr/>
      <dgm:t>
        <a:bodyPr/>
        <a:lstStyle/>
        <a:p>
          <a:endParaRPr lang="ru-RU"/>
        </a:p>
      </dgm:t>
    </dgm:pt>
    <dgm:pt modelId="{34711976-B805-4F77-8C21-269821D0AAF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rPr>
            <a:t>мир</a:t>
          </a:r>
        </a:p>
      </dgm:t>
    </dgm:pt>
    <dgm:pt modelId="{A4C39DEB-5B0C-49F0-A4BF-C6CE1A9FCBC8}" type="parTrans" cxnId="{A5EF30B9-A593-4726-85A3-0D72C5C20D65}">
      <dgm:prSet/>
      <dgm:spPr/>
      <dgm:t>
        <a:bodyPr/>
        <a:lstStyle/>
        <a:p>
          <a:endParaRPr lang="ru-RU"/>
        </a:p>
      </dgm:t>
    </dgm:pt>
    <dgm:pt modelId="{C79D9C38-A686-4EC9-AB9B-928C909F3949}" type="sibTrans" cxnId="{A5EF30B9-A593-4726-85A3-0D72C5C20D65}">
      <dgm:prSet/>
      <dgm:spPr/>
      <dgm:t>
        <a:bodyPr/>
        <a:lstStyle/>
        <a:p>
          <a:endParaRPr lang="ru-RU"/>
        </a:p>
      </dgm:t>
    </dgm:pt>
    <dgm:pt modelId="{7D1B7ED5-657E-4AA5-B185-13D26EC8EEE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rPr>
            <a:t>любовь</a:t>
          </a:r>
        </a:p>
      </dgm:t>
    </dgm:pt>
    <dgm:pt modelId="{2BA0DA59-5615-4F97-B89B-864A43664E23}" type="parTrans" cxnId="{6548A718-B0B2-48BB-8376-42C9FC6CCDA7}">
      <dgm:prSet/>
      <dgm:spPr/>
      <dgm:t>
        <a:bodyPr/>
        <a:lstStyle/>
        <a:p>
          <a:endParaRPr lang="ru-RU"/>
        </a:p>
      </dgm:t>
    </dgm:pt>
    <dgm:pt modelId="{66F9E164-5DEF-48E3-AF8D-EEDCD0133AEA}" type="sibTrans" cxnId="{6548A718-B0B2-48BB-8376-42C9FC6CCDA7}">
      <dgm:prSet/>
      <dgm:spPr/>
      <dgm:t>
        <a:bodyPr/>
        <a:lstStyle/>
        <a:p>
          <a:endParaRPr lang="ru-RU"/>
        </a:p>
      </dgm:t>
    </dgm:pt>
    <dgm:pt modelId="{D0FC10F2-F195-4B71-BCDC-7A07CB2E629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забота</a:t>
          </a:r>
        </a:p>
      </dgm:t>
    </dgm:pt>
    <dgm:pt modelId="{595E946E-11D7-4D2E-9640-DAB6028F65F0}" type="parTrans" cxnId="{1D5B84B4-7F14-4D43-ADEA-2C8288B56EEE}">
      <dgm:prSet/>
      <dgm:spPr/>
      <dgm:t>
        <a:bodyPr/>
        <a:lstStyle/>
        <a:p>
          <a:endParaRPr lang="ru-RU"/>
        </a:p>
      </dgm:t>
    </dgm:pt>
    <dgm:pt modelId="{AF66AF29-F741-4F13-99BD-CA81E14BDE54}" type="sibTrans" cxnId="{1D5B84B4-7F14-4D43-ADEA-2C8288B56EEE}">
      <dgm:prSet/>
      <dgm:spPr/>
      <dgm:t>
        <a:bodyPr/>
        <a:lstStyle/>
        <a:p>
          <a:endParaRPr lang="ru-RU"/>
        </a:p>
      </dgm:t>
    </dgm:pt>
    <dgm:pt modelId="{F069D0D5-B24A-4DE0-8F44-CA31BB94582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счастье</a:t>
          </a:r>
        </a:p>
      </dgm:t>
    </dgm:pt>
    <dgm:pt modelId="{2D3A79AC-92E1-49FD-965A-E9D4FD6C975B}" type="parTrans" cxnId="{B9CE93F7-F3BC-4D50-B6BA-B0E1BAAC6B29}">
      <dgm:prSet/>
      <dgm:spPr/>
      <dgm:t>
        <a:bodyPr/>
        <a:lstStyle/>
        <a:p>
          <a:endParaRPr lang="ru-RU"/>
        </a:p>
      </dgm:t>
    </dgm:pt>
    <dgm:pt modelId="{A354EAB0-9C3C-451F-B357-7ACC4DC35B84}" type="sibTrans" cxnId="{B9CE93F7-F3BC-4D50-B6BA-B0E1BAAC6B29}">
      <dgm:prSet/>
      <dgm:spPr/>
      <dgm:t>
        <a:bodyPr/>
        <a:lstStyle/>
        <a:p>
          <a:endParaRPr lang="ru-RU"/>
        </a:p>
      </dgm:t>
    </dgm:pt>
    <dgm:pt modelId="{547EB11C-AB66-4301-9D04-AAFFBCC982F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добро</a:t>
          </a:r>
        </a:p>
      </dgm:t>
    </dgm:pt>
    <dgm:pt modelId="{4F01B3FF-1730-4BDD-87A0-306765ADC0EF}" type="parTrans" cxnId="{241FCD94-E8E4-421A-BD48-7663A62F8CDE}">
      <dgm:prSet/>
      <dgm:spPr/>
      <dgm:t>
        <a:bodyPr/>
        <a:lstStyle/>
        <a:p>
          <a:endParaRPr lang="ru-RU"/>
        </a:p>
      </dgm:t>
    </dgm:pt>
    <dgm:pt modelId="{EA23C6AC-4477-4FD8-997C-B3ADB3071F6F}" type="sibTrans" cxnId="{241FCD94-E8E4-421A-BD48-7663A62F8CDE}">
      <dgm:prSet/>
      <dgm:spPr/>
      <dgm:t>
        <a:bodyPr/>
        <a:lstStyle/>
        <a:p>
          <a:endParaRPr lang="ru-RU"/>
        </a:p>
      </dgm:t>
    </dgm:pt>
    <dgm:pt modelId="{12FC3DCF-787A-4F73-9E4D-0AD70386D5C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преданность</a:t>
          </a:r>
        </a:p>
      </dgm:t>
    </dgm:pt>
    <dgm:pt modelId="{BA5CF65D-8B5F-4185-BCF4-8CCF9F8DC7E4}" type="parTrans" cxnId="{9960FD63-04BD-490A-8AA2-513F54E97B84}">
      <dgm:prSet/>
      <dgm:spPr/>
      <dgm:t>
        <a:bodyPr/>
        <a:lstStyle/>
        <a:p>
          <a:endParaRPr lang="ru-RU"/>
        </a:p>
      </dgm:t>
    </dgm:pt>
    <dgm:pt modelId="{8120DAC9-0685-4B5A-B9AC-893B4A251742}" type="sibTrans" cxnId="{9960FD63-04BD-490A-8AA2-513F54E97B84}">
      <dgm:prSet/>
      <dgm:spPr/>
      <dgm:t>
        <a:bodyPr/>
        <a:lstStyle/>
        <a:p>
          <a:endParaRPr lang="ru-RU"/>
        </a:p>
      </dgm:t>
    </dgm:pt>
    <dgm:pt modelId="{4221BAD2-9F0B-45A0-9C4B-F871A37C0F1F}" type="pres">
      <dgm:prSet presAssocID="{7008A402-BE4D-4E39-A8EA-BAC61D60384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402CA7B-FA0D-4E52-9E17-782921F4740F}" type="pres">
      <dgm:prSet presAssocID="{96ABBA8B-A061-4A1E-96C9-9F1CF4B66C7F}" presName="centerShape" presStyleLbl="node0" presStyleIdx="0" presStyleCnt="1"/>
      <dgm:spPr/>
      <dgm:t>
        <a:bodyPr/>
        <a:lstStyle/>
        <a:p>
          <a:endParaRPr lang="ru-RU"/>
        </a:p>
      </dgm:t>
    </dgm:pt>
    <dgm:pt modelId="{D7B8B79C-65F7-4950-A57B-C989E3E4A801}" type="pres">
      <dgm:prSet presAssocID="{C61BCE8D-9598-4199-A158-221A1AAE5117}" presName="Name9" presStyleLbl="parChTrans1D2" presStyleIdx="0" presStyleCnt="7"/>
      <dgm:spPr/>
      <dgm:t>
        <a:bodyPr/>
        <a:lstStyle/>
        <a:p>
          <a:endParaRPr lang="ru-RU"/>
        </a:p>
      </dgm:t>
    </dgm:pt>
    <dgm:pt modelId="{C3409531-B80C-4A17-BDFA-8585C948A453}" type="pres">
      <dgm:prSet presAssocID="{C61BCE8D-9598-4199-A158-221A1AAE5117}" presName="connTx" presStyleLbl="parChTrans1D2" presStyleIdx="0" presStyleCnt="7"/>
      <dgm:spPr/>
      <dgm:t>
        <a:bodyPr/>
        <a:lstStyle/>
        <a:p>
          <a:endParaRPr lang="ru-RU"/>
        </a:p>
      </dgm:t>
    </dgm:pt>
    <dgm:pt modelId="{D5E7C152-3071-4EFC-9B0F-C39DB3489551}" type="pres">
      <dgm:prSet presAssocID="{CF9F548B-51A5-4122-8036-D85927E4ED3D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B80EE-0990-4A9C-8620-320ADE0E1B78}" type="pres">
      <dgm:prSet presAssocID="{A4C39DEB-5B0C-49F0-A4BF-C6CE1A9FCBC8}" presName="Name9" presStyleLbl="parChTrans1D2" presStyleIdx="1" presStyleCnt="7"/>
      <dgm:spPr/>
      <dgm:t>
        <a:bodyPr/>
        <a:lstStyle/>
        <a:p>
          <a:endParaRPr lang="ru-RU"/>
        </a:p>
      </dgm:t>
    </dgm:pt>
    <dgm:pt modelId="{10EA347E-636B-4D1F-B601-A2F2453761CF}" type="pres">
      <dgm:prSet presAssocID="{A4C39DEB-5B0C-49F0-A4BF-C6CE1A9FCBC8}" presName="connTx" presStyleLbl="parChTrans1D2" presStyleIdx="1" presStyleCnt="7"/>
      <dgm:spPr/>
      <dgm:t>
        <a:bodyPr/>
        <a:lstStyle/>
        <a:p>
          <a:endParaRPr lang="ru-RU"/>
        </a:p>
      </dgm:t>
    </dgm:pt>
    <dgm:pt modelId="{FCC40753-C146-4E10-B6F3-1DE74705F802}" type="pres">
      <dgm:prSet presAssocID="{34711976-B805-4F77-8C21-269821D0AAF6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DA5455-1BF2-444C-9B0A-47955284CFA6}" type="pres">
      <dgm:prSet presAssocID="{2BA0DA59-5615-4F97-B89B-864A43664E23}" presName="Name9" presStyleLbl="parChTrans1D2" presStyleIdx="2" presStyleCnt="7"/>
      <dgm:spPr/>
      <dgm:t>
        <a:bodyPr/>
        <a:lstStyle/>
        <a:p>
          <a:endParaRPr lang="ru-RU"/>
        </a:p>
      </dgm:t>
    </dgm:pt>
    <dgm:pt modelId="{6EEF73FE-148C-4756-8F9B-F312477A7206}" type="pres">
      <dgm:prSet presAssocID="{2BA0DA59-5615-4F97-B89B-864A43664E23}" presName="connTx" presStyleLbl="parChTrans1D2" presStyleIdx="2" presStyleCnt="7"/>
      <dgm:spPr/>
      <dgm:t>
        <a:bodyPr/>
        <a:lstStyle/>
        <a:p>
          <a:endParaRPr lang="ru-RU"/>
        </a:p>
      </dgm:t>
    </dgm:pt>
    <dgm:pt modelId="{0847CB06-87AA-4194-92CA-D4A6A39A762D}" type="pres">
      <dgm:prSet presAssocID="{7D1B7ED5-657E-4AA5-B185-13D26EC8EEEC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4193E5-9623-42D8-9450-F3D5931AD927}" type="pres">
      <dgm:prSet presAssocID="{595E946E-11D7-4D2E-9640-DAB6028F65F0}" presName="Name9" presStyleLbl="parChTrans1D2" presStyleIdx="3" presStyleCnt="7"/>
      <dgm:spPr/>
      <dgm:t>
        <a:bodyPr/>
        <a:lstStyle/>
        <a:p>
          <a:endParaRPr lang="ru-RU"/>
        </a:p>
      </dgm:t>
    </dgm:pt>
    <dgm:pt modelId="{5CA8DBB3-2942-4B87-A033-C73C9F5C4591}" type="pres">
      <dgm:prSet presAssocID="{595E946E-11D7-4D2E-9640-DAB6028F65F0}" presName="connTx" presStyleLbl="parChTrans1D2" presStyleIdx="3" presStyleCnt="7"/>
      <dgm:spPr/>
      <dgm:t>
        <a:bodyPr/>
        <a:lstStyle/>
        <a:p>
          <a:endParaRPr lang="ru-RU"/>
        </a:p>
      </dgm:t>
    </dgm:pt>
    <dgm:pt modelId="{40686964-3B80-42AB-A9B2-97AA1E916355}" type="pres">
      <dgm:prSet presAssocID="{D0FC10F2-F195-4B71-BCDC-7A07CB2E629B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4C4B55-0955-426C-BF21-93111FFC7952}" type="pres">
      <dgm:prSet presAssocID="{2D3A79AC-92E1-49FD-965A-E9D4FD6C975B}" presName="Name9" presStyleLbl="parChTrans1D2" presStyleIdx="4" presStyleCnt="7"/>
      <dgm:spPr/>
      <dgm:t>
        <a:bodyPr/>
        <a:lstStyle/>
        <a:p>
          <a:endParaRPr lang="ru-RU"/>
        </a:p>
      </dgm:t>
    </dgm:pt>
    <dgm:pt modelId="{FC7406CF-E0D9-4ACD-8A66-91D8C4648B25}" type="pres">
      <dgm:prSet presAssocID="{2D3A79AC-92E1-49FD-965A-E9D4FD6C975B}" presName="connTx" presStyleLbl="parChTrans1D2" presStyleIdx="4" presStyleCnt="7"/>
      <dgm:spPr/>
      <dgm:t>
        <a:bodyPr/>
        <a:lstStyle/>
        <a:p>
          <a:endParaRPr lang="ru-RU"/>
        </a:p>
      </dgm:t>
    </dgm:pt>
    <dgm:pt modelId="{10861306-A8C6-4516-8CB9-7C59991E0622}" type="pres">
      <dgm:prSet presAssocID="{F069D0D5-B24A-4DE0-8F44-CA31BB94582C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231F3F-B973-4058-95D1-3B23EB6DF5A6}" type="pres">
      <dgm:prSet presAssocID="{4F01B3FF-1730-4BDD-87A0-306765ADC0EF}" presName="Name9" presStyleLbl="parChTrans1D2" presStyleIdx="5" presStyleCnt="7"/>
      <dgm:spPr/>
      <dgm:t>
        <a:bodyPr/>
        <a:lstStyle/>
        <a:p>
          <a:endParaRPr lang="ru-RU"/>
        </a:p>
      </dgm:t>
    </dgm:pt>
    <dgm:pt modelId="{FDACFFD8-6890-40FA-B0DC-9F47F3609F07}" type="pres">
      <dgm:prSet presAssocID="{4F01B3FF-1730-4BDD-87A0-306765ADC0EF}" presName="connTx" presStyleLbl="parChTrans1D2" presStyleIdx="5" presStyleCnt="7"/>
      <dgm:spPr/>
      <dgm:t>
        <a:bodyPr/>
        <a:lstStyle/>
        <a:p>
          <a:endParaRPr lang="ru-RU"/>
        </a:p>
      </dgm:t>
    </dgm:pt>
    <dgm:pt modelId="{45F6E7D8-E1D6-4B4D-A83D-2942A0297984}" type="pres">
      <dgm:prSet presAssocID="{547EB11C-AB66-4301-9D04-AAFFBCC982F5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BCEC75-11CB-4954-B3CD-19E3075DE185}" type="pres">
      <dgm:prSet presAssocID="{BA5CF65D-8B5F-4185-BCF4-8CCF9F8DC7E4}" presName="Name9" presStyleLbl="parChTrans1D2" presStyleIdx="6" presStyleCnt="7"/>
      <dgm:spPr/>
      <dgm:t>
        <a:bodyPr/>
        <a:lstStyle/>
        <a:p>
          <a:endParaRPr lang="ru-RU"/>
        </a:p>
      </dgm:t>
    </dgm:pt>
    <dgm:pt modelId="{2739E718-A358-4332-8533-05F4F69EBF29}" type="pres">
      <dgm:prSet presAssocID="{BA5CF65D-8B5F-4185-BCF4-8CCF9F8DC7E4}" presName="connTx" presStyleLbl="parChTrans1D2" presStyleIdx="6" presStyleCnt="7"/>
      <dgm:spPr/>
      <dgm:t>
        <a:bodyPr/>
        <a:lstStyle/>
        <a:p>
          <a:endParaRPr lang="ru-RU"/>
        </a:p>
      </dgm:t>
    </dgm:pt>
    <dgm:pt modelId="{A63C6212-8208-48E8-AECF-162DD0246B5D}" type="pres">
      <dgm:prSet presAssocID="{12FC3DCF-787A-4F73-9E4D-0AD70386D5C3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5B84B4-7F14-4D43-ADEA-2C8288B56EEE}" srcId="{96ABBA8B-A061-4A1E-96C9-9F1CF4B66C7F}" destId="{D0FC10F2-F195-4B71-BCDC-7A07CB2E629B}" srcOrd="3" destOrd="0" parTransId="{595E946E-11D7-4D2E-9640-DAB6028F65F0}" sibTransId="{AF66AF29-F741-4F13-99BD-CA81E14BDE54}"/>
    <dgm:cxn modelId="{EC20B8AD-2B6F-4E73-BF80-915D0C77F5AA}" type="presOf" srcId="{A4C39DEB-5B0C-49F0-A4BF-C6CE1A9FCBC8}" destId="{31BB80EE-0990-4A9C-8620-320ADE0E1B78}" srcOrd="0" destOrd="0" presId="urn:microsoft.com/office/officeart/2005/8/layout/radial1"/>
    <dgm:cxn modelId="{6548A718-B0B2-48BB-8376-42C9FC6CCDA7}" srcId="{96ABBA8B-A061-4A1E-96C9-9F1CF4B66C7F}" destId="{7D1B7ED5-657E-4AA5-B185-13D26EC8EEEC}" srcOrd="2" destOrd="0" parTransId="{2BA0DA59-5615-4F97-B89B-864A43664E23}" sibTransId="{66F9E164-5DEF-48E3-AF8D-EEDCD0133AEA}"/>
    <dgm:cxn modelId="{A6BDA8C1-43B8-4D65-A8D8-8660D4C6FB88}" type="presOf" srcId="{12FC3DCF-787A-4F73-9E4D-0AD70386D5C3}" destId="{A63C6212-8208-48E8-AECF-162DD0246B5D}" srcOrd="0" destOrd="0" presId="urn:microsoft.com/office/officeart/2005/8/layout/radial1"/>
    <dgm:cxn modelId="{398B90AC-F091-4A4E-B39F-1EBF5AF8BA3B}" srcId="{7008A402-BE4D-4E39-A8EA-BAC61D60384C}" destId="{96ABBA8B-A061-4A1E-96C9-9F1CF4B66C7F}" srcOrd="0" destOrd="0" parTransId="{1E3B3302-9513-447C-B20E-EDA6758859CE}" sibTransId="{1EAB11B1-ADDB-4825-AFF5-C4E94157E6E5}"/>
    <dgm:cxn modelId="{F0D57AE4-4A1B-48F5-AA80-AA749F3A3DAE}" type="presOf" srcId="{595E946E-11D7-4D2E-9640-DAB6028F65F0}" destId="{5CA8DBB3-2942-4B87-A033-C73C9F5C4591}" srcOrd="1" destOrd="0" presId="urn:microsoft.com/office/officeart/2005/8/layout/radial1"/>
    <dgm:cxn modelId="{068C8BE2-34CF-446F-B03D-71CB1DD00C22}" type="presOf" srcId="{7D1B7ED5-657E-4AA5-B185-13D26EC8EEEC}" destId="{0847CB06-87AA-4194-92CA-D4A6A39A762D}" srcOrd="0" destOrd="0" presId="urn:microsoft.com/office/officeart/2005/8/layout/radial1"/>
    <dgm:cxn modelId="{611F5553-079B-4C04-8535-8F1260B2DBEB}" type="presOf" srcId="{34711976-B805-4F77-8C21-269821D0AAF6}" destId="{FCC40753-C146-4E10-B6F3-1DE74705F802}" srcOrd="0" destOrd="0" presId="urn:microsoft.com/office/officeart/2005/8/layout/radial1"/>
    <dgm:cxn modelId="{F907254E-C800-4EDB-B5B1-B7B0E17ABFD9}" type="presOf" srcId="{4F01B3FF-1730-4BDD-87A0-306765ADC0EF}" destId="{FDACFFD8-6890-40FA-B0DC-9F47F3609F07}" srcOrd="1" destOrd="0" presId="urn:microsoft.com/office/officeart/2005/8/layout/radial1"/>
    <dgm:cxn modelId="{AED142EA-5B04-4E68-97AE-58C13C854FCC}" type="presOf" srcId="{F069D0D5-B24A-4DE0-8F44-CA31BB94582C}" destId="{10861306-A8C6-4516-8CB9-7C59991E0622}" srcOrd="0" destOrd="0" presId="urn:microsoft.com/office/officeart/2005/8/layout/radial1"/>
    <dgm:cxn modelId="{45CE3431-9C33-440B-A4E8-A9F638A46C20}" type="presOf" srcId="{2BA0DA59-5615-4F97-B89B-864A43664E23}" destId="{6EEF73FE-148C-4756-8F9B-F312477A7206}" srcOrd="1" destOrd="0" presId="urn:microsoft.com/office/officeart/2005/8/layout/radial1"/>
    <dgm:cxn modelId="{F52F9D93-74B1-49DB-95CE-25B5371E999F}" type="presOf" srcId="{BA5CF65D-8B5F-4185-BCF4-8CCF9F8DC7E4}" destId="{9DBCEC75-11CB-4954-B3CD-19E3075DE185}" srcOrd="0" destOrd="0" presId="urn:microsoft.com/office/officeart/2005/8/layout/radial1"/>
    <dgm:cxn modelId="{58C7D7C8-92E7-4430-8418-4E802381B7D4}" type="presOf" srcId="{A4C39DEB-5B0C-49F0-A4BF-C6CE1A9FCBC8}" destId="{10EA347E-636B-4D1F-B601-A2F2453761CF}" srcOrd="1" destOrd="0" presId="urn:microsoft.com/office/officeart/2005/8/layout/radial1"/>
    <dgm:cxn modelId="{B9CE93F7-F3BC-4D50-B6BA-B0E1BAAC6B29}" srcId="{96ABBA8B-A061-4A1E-96C9-9F1CF4B66C7F}" destId="{F069D0D5-B24A-4DE0-8F44-CA31BB94582C}" srcOrd="4" destOrd="0" parTransId="{2D3A79AC-92E1-49FD-965A-E9D4FD6C975B}" sibTransId="{A354EAB0-9C3C-451F-B357-7ACC4DC35B84}"/>
    <dgm:cxn modelId="{101FA6F3-C570-4E2A-B712-E0626335AC26}" type="presOf" srcId="{C61BCE8D-9598-4199-A158-221A1AAE5117}" destId="{C3409531-B80C-4A17-BDFA-8585C948A453}" srcOrd="1" destOrd="0" presId="urn:microsoft.com/office/officeart/2005/8/layout/radial1"/>
    <dgm:cxn modelId="{8940314E-243C-4EFB-BE39-23BAD304E668}" type="presOf" srcId="{CF9F548B-51A5-4122-8036-D85927E4ED3D}" destId="{D5E7C152-3071-4EFC-9B0F-C39DB3489551}" srcOrd="0" destOrd="0" presId="urn:microsoft.com/office/officeart/2005/8/layout/radial1"/>
    <dgm:cxn modelId="{6153FA13-8FC6-4968-94D9-59E131068388}" type="presOf" srcId="{BA5CF65D-8B5F-4185-BCF4-8CCF9F8DC7E4}" destId="{2739E718-A358-4332-8533-05F4F69EBF29}" srcOrd="1" destOrd="0" presId="urn:microsoft.com/office/officeart/2005/8/layout/radial1"/>
    <dgm:cxn modelId="{A5EF30B9-A593-4726-85A3-0D72C5C20D65}" srcId="{96ABBA8B-A061-4A1E-96C9-9F1CF4B66C7F}" destId="{34711976-B805-4F77-8C21-269821D0AAF6}" srcOrd="1" destOrd="0" parTransId="{A4C39DEB-5B0C-49F0-A4BF-C6CE1A9FCBC8}" sibTransId="{C79D9C38-A686-4EC9-AB9B-928C909F3949}"/>
    <dgm:cxn modelId="{CD339E5D-694C-40F5-80E2-6ADAFF178336}" type="presOf" srcId="{547EB11C-AB66-4301-9D04-AAFFBCC982F5}" destId="{45F6E7D8-E1D6-4B4D-A83D-2942A0297984}" srcOrd="0" destOrd="0" presId="urn:microsoft.com/office/officeart/2005/8/layout/radial1"/>
    <dgm:cxn modelId="{9960FD63-04BD-490A-8AA2-513F54E97B84}" srcId="{96ABBA8B-A061-4A1E-96C9-9F1CF4B66C7F}" destId="{12FC3DCF-787A-4F73-9E4D-0AD70386D5C3}" srcOrd="6" destOrd="0" parTransId="{BA5CF65D-8B5F-4185-BCF4-8CCF9F8DC7E4}" sibTransId="{8120DAC9-0685-4B5A-B9AC-893B4A251742}"/>
    <dgm:cxn modelId="{2186233C-C65D-4459-B4F4-23E5DC1B5F07}" type="presOf" srcId="{2D3A79AC-92E1-49FD-965A-E9D4FD6C975B}" destId="{544C4B55-0955-426C-BF21-93111FFC7952}" srcOrd="0" destOrd="0" presId="urn:microsoft.com/office/officeart/2005/8/layout/radial1"/>
    <dgm:cxn modelId="{97257F44-D032-4EF3-9A7D-D904232917E4}" type="presOf" srcId="{7008A402-BE4D-4E39-A8EA-BAC61D60384C}" destId="{4221BAD2-9F0B-45A0-9C4B-F871A37C0F1F}" srcOrd="0" destOrd="0" presId="urn:microsoft.com/office/officeart/2005/8/layout/radial1"/>
    <dgm:cxn modelId="{D13ECB27-166F-45B4-A85A-9B373351317E}" srcId="{96ABBA8B-A061-4A1E-96C9-9F1CF4B66C7F}" destId="{CF9F548B-51A5-4122-8036-D85927E4ED3D}" srcOrd="0" destOrd="0" parTransId="{C61BCE8D-9598-4199-A158-221A1AAE5117}" sibTransId="{A9A64F02-E957-4F03-BCE9-4510CDA13623}"/>
    <dgm:cxn modelId="{E7451FF6-41EF-49CE-972F-E08AD192FC4F}" type="presOf" srcId="{D0FC10F2-F195-4B71-BCDC-7A07CB2E629B}" destId="{40686964-3B80-42AB-A9B2-97AA1E916355}" srcOrd="0" destOrd="0" presId="urn:microsoft.com/office/officeart/2005/8/layout/radial1"/>
    <dgm:cxn modelId="{2546734A-38D2-46B4-9B8F-B28C7CCD3F29}" type="presOf" srcId="{96ABBA8B-A061-4A1E-96C9-9F1CF4B66C7F}" destId="{D402CA7B-FA0D-4E52-9E17-782921F4740F}" srcOrd="0" destOrd="0" presId="urn:microsoft.com/office/officeart/2005/8/layout/radial1"/>
    <dgm:cxn modelId="{2046B66F-303D-4E2B-8B2A-29E1E3025789}" type="presOf" srcId="{4F01B3FF-1730-4BDD-87A0-306765ADC0EF}" destId="{7A231F3F-B973-4058-95D1-3B23EB6DF5A6}" srcOrd="0" destOrd="0" presId="urn:microsoft.com/office/officeart/2005/8/layout/radial1"/>
    <dgm:cxn modelId="{0E444C6F-6900-443B-8CFD-7224FD9D9B15}" type="presOf" srcId="{C61BCE8D-9598-4199-A158-221A1AAE5117}" destId="{D7B8B79C-65F7-4950-A57B-C989E3E4A801}" srcOrd="0" destOrd="0" presId="urn:microsoft.com/office/officeart/2005/8/layout/radial1"/>
    <dgm:cxn modelId="{4071532A-FC9B-4F29-899D-BABA5D2148E6}" type="presOf" srcId="{595E946E-11D7-4D2E-9640-DAB6028F65F0}" destId="{4F4193E5-9623-42D8-9450-F3D5931AD927}" srcOrd="0" destOrd="0" presId="urn:microsoft.com/office/officeart/2005/8/layout/radial1"/>
    <dgm:cxn modelId="{A92AC7B6-7C3F-48AE-95C9-E2586834AABA}" type="presOf" srcId="{2D3A79AC-92E1-49FD-965A-E9D4FD6C975B}" destId="{FC7406CF-E0D9-4ACD-8A66-91D8C4648B25}" srcOrd="1" destOrd="0" presId="urn:microsoft.com/office/officeart/2005/8/layout/radial1"/>
    <dgm:cxn modelId="{6448B570-D0A4-4FD3-93D9-BEDEA9A2B1F1}" type="presOf" srcId="{2BA0DA59-5615-4F97-B89B-864A43664E23}" destId="{D3DA5455-1BF2-444C-9B0A-47955284CFA6}" srcOrd="0" destOrd="0" presId="urn:microsoft.com/office/officeart/2005/8/layout/radial1"/>
    <dgm:cxn modelId="{241FCD94-E8E4-421A-BD48-7663A62F8CDE}" srcId="{96ABBA8B-A061-4A1E-96C9-9F1CF4B66C7F}" destId="{547EB11C-AB66-4301-9D04-AAFFBCC982F5}" srcOrd="5" destOrd="0" parTransId="{4F01B3FF-1730-4BDD-87A0-306765ADC0EF}" sibTransId="{EA23C6AC-4477-4FD8-997C-B3ADB3071F6F}"/>
    <dgm:cxn modelId="{D5CF04A9-1BE3-4F7E-824D-4CBBF7DD7445}" type="presParOf" srcId="{4221BAD2-9F0B-45A0-9C4B-F871A37C0F1F}" destId="{D402CA7B-FA0D-4E52-9E17-782921F4740F}" srcOrd="0" destOrd="0" presId="urn:microsoft.com/office/officeart/2005/8/layout/radial1"/>
    <dgm:cxn modelId="{1DCC3BF9-B471-44B9-BCF5-3C83589298A4}" type="presParOf" srcId="{4221BAD2-9F0B-45A0-9C4B-F871A37C0F1F}" destId="{D7B8B79C-65F7-4950-A57B-C989E3E4A801}" srcOrd="1" destOrd="0" presId="urn:microsoft.com/office/officeart/2005/8/layout/radial1"/>
    <dgm:cxn modelId="{C85749CD-FA4B-4A8B-96E4-8308C87D6633}" type="presParOf" srcId="{D7B8B79C-65F7-4950-A57B-C989E3E4A801}" destId="{C3409531-B80C-4A17-BDFA-8585C948A453}" srcOrd="0" destOrd="0" presId="urn:microsoft.com/office/officeart/2005/8/layout/radial1"/>
    <dgm:cxn modelId="{5A85B32F-8B5A-405F-8FDF-6118DCC767D9}" type="presParOf" srcId="{4221BAD2-9F0B-45A0-9C4B-F871A37C0F1F}" destId="{D5E7C152-3071-4EFC-9B0F-C39DB3489551}" srcOrd="2" destOrd="0" presId="urn:microsoft.com/office/officeart/2005/8/layout/radial1"/>
    <dgm:cxn modelId="{363B82A0-4FDB-466B-A90A-0703DDCA5AE6}" type="presParOf" srcId="{4221BAD2-9F0B-45A0-9C4B-F871A37C0F1F}" destId="{31BB80EE-0990-4A9C-8620-320ADE0E1B78}" srcOrd="3" destOrd="0" presId="urn:microsoft.com/office/officeart/2005/8/layout/radial1"/>
    <dgm:cxn modelId="{F2178ED6-7801-4BF7-A391-B56BA851460E}" type="presParOf" srcId="{31BB80EE-0990-4A9C-8620-320ADE0E1B78}" destId="{10EA347E-636B-4D1F-B601-A2F2453761CF}" srcOrd="0" destOrd="0" presId="urn:microsoft.com/office/officeart/2005/8/layout/radial1"/>
    <dgm:cxn modelId="{553C6AC3-C156-4324-8A71-B1D975F7A33E}" type="presParOf" srcId="{4221BAD2-9F0B-45A0-9C4B-F871A37C0F1F}" destId="{FCC40753-C146-4E10-B6F3-1DE74705F802}" srcOrd="4" destOrd="0" presId="urn:microsoft.com/office/officeart/2005/8/layout/radial1"/>
    <dgm:cxn modelId="{C9D927F4-BEFF-460F-9A58-49C9610B7A44}" type="presParOf" srcId="{4221BAD2-9F0B-45A0-9C4B-F871A37C0F1F}" destId="{D3DA5455-1BF2-444C-9B0A-47955284CFA6}" srcOrd="5" destOrd="0" presId="urn:microsoft.com/office/officeart/2005/8/layout/radial1"/>
    <dgm:cxn modelId="{9ADFD0A0-D701-4C65-A00C-D5A6D82D1761}" type="presParOf" srcId="{D3DA5455-1BF2-444C-9B0A-47955284CFA6}" destId="{6EEF73FE-148C-4756-8F9B-F312477A7206}" srcOrd="0" destOrd="0" presId="urn:microsoft.com/office/officeart/2005/8/layout/radial1"/>
    <dgm:cxn modelId="{46CD04A9-AF83-4517-A0F3-6B7AD8946C3B}" type="presParOf" srcId="{4221BAD2-9F0B-45A0-9C4B-F871A37C0F1F}" destId="{0847CB06-87AA-4194-92CA-D4A6A39A762D}" srcOrd="6" destOrd="0" presId="urn:microsoft.com/office/officeart/2005/8/layout/radial1"/>
    <dgm:cxn modelId="{E759EFC9-E8BF-4C9B-B9EB-AA44C6AC62F6}" type="presParOf" srcId="{4221BAD2-9F0B-45A0-9C4B-F871A37C0F1F}" destId="{4F4193E5-9623-42D8-9450-F3D5931AD927}" srcOrd="7" destOrd="0" presId="urn:microsoft.com/office/officeart/2005/8/layout/radial1"/>
    <dgm:cxn modelId="{51FA9A64-51AD-4A39-B156-C5C24076F95E}" type="presParOf" srcId="{4F4193E5-9623-42D8-9450-F3D5931AD927}" destId="{5CA8DBB3-2942-4B87-A033-C73C9F5C4591}" srcOrd="0" destOrd="0" presId="urn:microsoft.com/office/officeart/2005/8/layout/radial1"/>
    <dgm:cxn modelId="{837AA892-5428-4E65-8A32-45B532DB11B1}" type="presParOf" srcId="{4221BAD2-9F0B-45A0-9C4B-F871A37C0F1F}" destId="{40686964-3B80-42AB-A9B2-97AA1E916355}" srcOrd="8" destOrd="0" presId="urn:microsoft.com/office/officeart/2005/8/layout/radial1"/>
    <dgm:cxn modelId="{B67D0302-038A-4213-9B0F-87742811E0E9}" type="presParOf" srcId="{4221BAD2-9F0B-45A0-9C4B-F871A37C0F1F}" destId="{544C4B55-0955-426C-BF21-93111FFC7952}" srcOrd="9" destOrd="0" presId="urn:microsoft.com/office/officeart/2005/8/layout/radial1"/>
    <dgm:cxn modelId="{4FBB7E33-7056-4C8A-AB10-ABC36E5EC6C8}" type="presParOf" srcId="{544C4B55-0955-426C-BF21-93111FFC7952}" destId="{FC7406CF-E0D9-4ACD-8A66-91D8C4648B25}" srcOrd="0" destOrd="0" presId="urn:microsoft.com/office/officeart/2005/8/layout/radial1"/>
    <dgm:cxn modelId="{D3C130D5-49F9-4A2D-9D51-CAC8F20F98A7}" type="presParOf" srcId="{4221BAD2-9F0B-45A0-9C4B-F871A37C0F1F}" destId="{10861306-A8C6-4516-8CB9-7C59991E0622}" srcOrd="10" destOrd="0" presId="urn:microsoft.com/office/officeart/2005/8/layout/radial1"/>
    <dgm:cxn modelId="{86DE0099-5F4E-4EF2-B2EA-7CBF275A0A67}" type="presParOf" srcId="{4221BAD2-9F0B-45A0-9C4B-F871A37C0F1F}" destId="{7A231F3F-B973-4058-95D1-3B23EB6DF5A6}" srcOrd="11" destOrd="0" presId="urn:microsoft.com/office/officeart/2005/8/layout/radial1"/>
    <dgm:cxn modelId="{16C89E7F-E1FB-4439-9870-A5BA2EB1AC4A}" type="presParOf" srcId="{7A231F3F-B973-4058-95D1-3B23EB6DF5A6}" destId="{FDACFFD8-6890-40FA-B0DC-9F47F3609F07}" srcOrd="0" destOrd="0" presId="urn:microsoft.com/office/officeart/2005/8/layout/radial1"/>
    <dgm:cxn modelId="{73F62A1F-ED8F-4C32-AA27-4A046958F8D9}" type="presParOf" srcId="{4221BAD2-9F0B-45A0-9C4B-F871A37C0F1F}" destId="{45F6E7D8-E1D6-4B4D-A83D-2942A0297984}" srcOrd="12" destOrd="0" presId="urn:microsoft.com/office/officeart/2005/8/layout/radial1"/>
    <dgm:cxn modelId="{DC2105CF-7AE5-463C-ACE7-49EE00DCABF0}" type="presParOf" srcId="{4221BAD2-9F0B-45A0-9C4B-F871A37C0F1F}" destId="{9DBCEC75-11CB-4954-B3CD-19E3075DE185}" srcOrd="13" destOrd="0" presId="urn:microsoft.com/office/officeart/2005/8/layout/radial1"/>
    <dgm:cxn modelId="{D8E03226-D11A-437F-886F-97E61D6F4846}" type="presParOf" srcId="{9DBCEC75-11CB-4954-B3CD-19E3075DE185}" destId="{2739E718-A358-4332-8533-05F4F69EBF29}" srcOrd="0" destOrd="0" presId="urn:microsoft.com/office/officeart/2005/8/layout/radial1"/>
    <dgm:cxn modelId="{A45FC180-EA77-4117-BB23-0354A99D0431}" type="presParOf" srcId="{4221BAD2-9F0B-45A0-9C4B-F871A37C0F1F}" destId="{A63C6212-8208-48E8-AECF-162DD0246B5D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02CA7B-FA0D-4E52-9E17-782921F4740F}">
      <dsp:nvSpPr>
        <dsp:cNvPr id="0" name=""/>
        <dsp:cNvSpPr/>
      </dsp:nvSpPr>
      <dsp:spPr>
        <a:xfrm>
          <a:off x="5557538" y="2360902"/>
          <a:ext cx="1557936" cy="1557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kern="1200" cap="none" normalizeH="0" baseline="0" smtClean="0">
              <a:ln>
                <a:noFill/>
              </a:ln>
              <a:solidFill>
                <a:srgbClr val="FF0066"/>
              </a:solidFill>
              <a:effectLst/>
              <a:latin typeface="Times New Roman" pitchFamily="18" charset="0"/>
            </a:rPr>
            <a:t>Семья</a:t>
          </a:r>
        </a:p>
      </dsp:txBody>
      <dsp:txXfrm>
        <a:off x="5785692" y="2589056"/>
        <a:ext cx="1101628" cy="1101628"/>
      </dsp:txXfrm>
    </dsp:sp>
    <dsp:sp modelId="{D7B8B79C-65F7-4950-A57B-C989E3E4A801}">
      <dsp:nvSpPr>
        <dsp:cNvPr id="0" name=""/>
        <dsp:cNvSpPr/>
      </dsp:nvSpPr>
      <dsp:spPr>
        <a:xfrm rot="16200000">
          <a:off x="5947326" y="1960658"/>
          <a:ext cx="778360" cy="22128"/>
        </a:xfrm>
        <a:custGeom>
          <a:avLst/>
          <a:gdLst/>
          <a:ahLst/>
          <a:cxnLst/>
          <a:rect l="0" t="0" r="0" b="0"/>
          <a:pathLst>
            <a:path>
              <a:moveTo>
                <a:pt x="0" y="11064"/>
              </a:moveTo>
              <a:lnTo>
                <a:pt x="778360" y="11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17047" y="1952263"/>
        <a:ext cx="38918" cy="38918"/>
      </dsp:txXfrm>
    </dsp:sp>
    <dsp:sp modelId="{D5E7C152-3071-4EFC-9B0F-C39DB3489551}">
      <dsp:nvSpPr>
        <dsp:cNvPr id="0" name=""/>
        <dsp:cNvSpPr/>
      </dsp:nvSpPr>
      <dsp:spPr>
        <a:xfrm>
          <a:off x="5557538" y="24605"/>
          <a:ext cx="1557936" cy="1557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400" b="0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близкие люди</a:t>
          </a:r>
        </a:p>
      </dsp:txBody>
      <dsp:txXfrm>
        <a:off x="5785692" y="252759"/>
        <a:ext cx="1101628" cy="1101628"/>
      </dsp:txXfrm>
    </dsp:sp>
    <dsp:sp modelId="{31BB80EE-0990-4A9C-8620-320ADE0E1B78}">
      <dsp:nvSpPr>
        <dsp:cNvPr id="0" name=""/>
        <dsp:cNvSpPr/>
      </dsp:nvSpPr>
      <dsp:spPr>
        <a:xfrm rot="19285714">
          <a:off x="6860621" y="2400477"/>
          <a:ext cx="778360" cy="22128"/>
        </a:xfrm>
        <a:custGeom>
          <a:avLst/>
          <a:gdLst/>
          <a:ahLst/>
          <a:cxnLst/>
          <a:rect l="0" t="0" r="0" b="0"/>
          <a:pathLst>
            <a:path>
              <a:moveTo>
                <a:pt x="0" y="11064"/>
              </a:moveTo>
              <a:lnTo>
                <a:pt x="778360" y="11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230342" y="2392082"/>
        <a:ext cx="38918" cy="38918"/>
      </dsp:txXfrm>
    </dsp:sp>
    <dsp:sp modelId="{FCC40753-C146-4E10-B6F3-1DE74705F802}">
      <dsp:nvSpPr>
        <dsp:cNvPr id="0" name=""/>
        <dsp:cNvSpPr/>
      </dsp:nvSpPr>
      <dsp:spPr>
        <a:xfrm>
          <a:off x="7384128" y="904245"/>
          <a:ext cx="1557936" cy="1557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400" b="0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rPr>
            <a:t>мир</a:t>
          </a:r>
        </a:p>
      </dsp:txBody>
      <dsp:txXfrm>
        <a:off x="7612282" y="1132399"/>
        <a:ext cx="1101628" cy="1101628"/>
      </dsp:txXfrm>
    </dsp:sp>
    <dsp:sp modelId="{D3DA5455-1BF2-444C-9B0A-47955284CFA6}">
      <dsp:nvSpPr>
        <dsp:cNvPr id="0" name=""/>
        <dsp:cNvSpPr/>
      </dsp:nvSpPr>
      <dsp:spPr>
        <a:xfrm rot="771429">
          <a:off x="7086186" y="3388744"/>
          <a:ext cx="778360" cy="22128"/>
        </a:xfrm>
        <a:custGeom>
          <a:avLst/>
          <a:gdLst/>
          <a:ahLst/>
          <a:cxnLst/>
          <a:rect l="0" t="0" r="0" b="0"/>
          <a:pathLst>
            <a:path>
              <a:moveTo>
                <a:pt x="0" y="11064"/>
              </a:moveTo>
              <a:lnTo>
                <a:pt x="778360" y="11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455907" y="3380349"/>
        <a:ext cx="38918" cy="38918"/>
      </dsp:txXfrm>
    </dsp:sp>
    <dsp:sp modelId="{0847CB06-87AA-4194-92CA-D4A6A39A762D}">
      <dsp:nvSpPr>
        <dsp:cNvPr id="0" name=""/>
        <dsp:cNvSpPr/>
      </dsp:nvSpPr>
      <dsp:spPr>
        <a:xfrm>
          <a:off x="7835259" y="2880777"/>
          <a:ext cx="1557936" cy="1557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400" b="0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rPr>
            <a:t>любовь</a:t>
          </a:r>
        </a:p>
      </dsp:txBody>
      <dsp:txXfrm>
        <a:off x="8063413" y="3108931"/>
        <a:ext cx="1101628" cy="1101628"/>
      </dsp:txXfrm>
    </dsp:sp>
    <dsp:sp modelId="{4F4193E5-9623-42D8-9450-F3D5931AD927}">
      <dsp:nvSpPr>
        <dsp:cNvPr id="0" name=""/>
        <dsp:cNvSpPr/>
      </dsp:nvSpPr>
      <dsp:spPr>
        <a:xfrm rot="3857143">
          <a:off x="6454166" y="4181271"/>
          <a:ext cx="778360" cy="22128"/>
        </a:xfrm>
        <a:custGeom>
          <a:avLst/>
          <a:gdLst/>
          <a:ahLst/>
          <a:cxnLst/>
          <a:rect l="0" t="0" r="0" b="0"/>
          <a:pathLst>
            <a:path>
              <a:moveTo>
                <a:pt x="0" y="11064"/>
              </a:moveTo>
              <a:lnTo>
                <a:pt x="778360" y="11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823888" y="4172876"/>
        <a:ext cx="38918" cy="38918"/>
      </dsp:txXfrm>
    </dsp:sp>
    <dsp:sp modelId="{40686964-3B80-42AB-A9B2-97AA1E916355}">
      <dsp:nvSpPr>
        <dsp:cNvPr id="0" name=""/>
        <dsp:cNvSpPr/>
      </dsp:nvSpPr>
      <dsp:spPr>
        <a:xfrm>
          <a:off x="6571219" y="4465832"/>
          <a:ext cx="1557936" cy="1557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забота</a:t>
          </a:r>
        </a:p>
      </dsp:txBody>
      <dsp:txXfrm>
        <a:off x="6799373" y="4693986"/>
        <a:ext cx="1101628" cy="1101628"/>
      </dsp:txXfrm>
    </dsp:sp>
    <dsp:sp modelId="{544C4B55-0955-426C-BF21-93111FFC7952}">
      <dsp:nvSpPr>
        <dsp:cNvPr id="0" name=""/>
        <dsp:cNvSpPr/>
      </dsp:nvSpPr>
      <dsp:spPr>
        <a:xfrm rot="6942857">
          <a:off x="5440485" y="4181271"/>
          <a:ext cx="778360" cy="22128"/>
        </a:xfrm>
        <a:custGeom>
          <a:avLst/>
          <a:gdLst/>
          <a:ahLst/>
          <a:cxnLst/>
          <a:rect l="0" t="0" r="0" b="0"/>
          <a:pathLst>
            <a:path>
              <a:moveTo>
                <a:pt x="0" y="11064"/>
              </a:moveTo>
              <a:lnTo>
                <a:pt x="778360" y="11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810206" y="4172876"/>
        <a:ext cx="38918" cy="38918"/>
      </dsp:txXfrm>
    </dsp:sp>
    <dsp:sp modelId="{10861306-A8C6-4516-8CB9-7C59991E0622}">
      <dsp:nvSpPr>
        <dsp:cNvPr id="0" name=""/>
        <dsp:cNvSpPr/>
      </dsp:nvSpPr>
      <dsp:spPr>
        <a:xfrm>
          <a:off x="4543857" y="4465832"/>
          <a:ext cx="1557936" cy="1557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счастье</a:t>
          </a:r>
        </a:p>
      </dsp:txBody>
      <dsp:txXfrm>
        <a:off x="4772011" y="4693986"/>
        <a:ext cx="1101628" cy="1101628"/>
      </dsp:txXfrm>
    </dsp:sp>
    <dsp:sp modelId="{7A231F3F-B973-4058-95D1-3B23EB6DF5A6}">
      <dsp:nvSpPr>
        <dsp:cNvPr id="0" name=""/>
        <dsp:cNvSpPr/>
      </dsp:nvSpPr>
      <dsp:spPr>
        <a:xfrm rot="10028571">
          <a:off x="4808465" y="3388744"/>
          <a:ext cx="778360" cy="22128"/>
        </a:xfrm>
        <a:custGeom>
          <a:avLst/>
          <a:gdLst/>
          <a:ahLst/>
          <a:cxnLst/>
          <a:rect l="0" t="0" r="0" b="0"/>
          <a:pathLst>
            <a:path>
              <a:moveTo>
                <a:pt x="0" y="11064"/>
              </a:moveTo>
              <a:lnTo>
                <a:pt x="778360" y="11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178187" y="3380349"/>
        <a:ext cx="38918" cy="38918"/>
      </dsp:txXfrm>
    </dsp:sp>
    <dsp:sp modelId="{45F6E7D8-E1D6-4B4D-A83D-2942A0297984}">
      <dsp:nvSpPr>
        <dsp:cNvPr id="0" name=""/>
        <dsp:cNvSpPr/>
      </dsp:nvSpPr>
      <dsp:spPr>
        <a:xfrm>
          <a:off x="3279817" y="2880777"/>
          <a:ext cx="1557936" cy="1557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добро</a:t>
          </a:r>
        </a:p>
      </dsp:txBody>
      <dsp:txXfrm>
        <a:off x="3507971" y="3108931"/>
        <a:ext cx="1101628" cy="1101628"/>
      </dsp:txXfrm>
    </dsp:sp>
    <dsp:sp modelId="{9DBCEC75-11CB-4954-B3CD-19E3075DE185}">
      <dsp:nvSpPr>
        <dsp:cNvPr id="0" name=""/>
        <dsp:cNvSpPr/>
      </dsp:nvSpPr>
      <dsp:spPr>
        <a:xfrm rot="13114286">
          <a:off x="5034031" y="2400477"/>
          <a:ext cx="778360" cy="22128"/>
        </a:xfrm>
        <a:custGeom>
          <a:avLst/>
          <a:gdLst/>
          <a:ahLst/>
          <a:cxnLst/>
          <a:rect l="0" t="0" r="0" b="0"/>
          <a:pathLst>
            <a:path>
              <a:moveTo>
                <a:pt x="0" y="11064"/>
              </a:moveTo>
              <a:lnTo>
                <a:pt x="778360" y="11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403752" y="2392082"/>
        <a:ext cx="38918" cy="38918"/>
      </dsp:txXfrm>
    </dsp:sp>
    <dsp:sp modelId="{A63C6212-8208-48E8-AECF-162DD0246B5D}">
      <dsp:nvSpPr>
        <dsp:cNvPr id="0" name=""/>
        <dsp:cNvSpPr/>
      </dsp:nvSpPr>
      <dsp:spPr>
        <a:xfrm>
          <a:off x="3730947" y="904245"/>
          <a:ext cx="1557936" cy="1557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</a:rPr>
            <a:t>преданность</a:t>
          </a:r>
        </a:p>
      </dsp:txBody>
      <dsp:txXfrm>
        <a:off x="3959101" y="1132399"/>
        <a:ext cx="1101628" cy="11016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8ABEF0-942F-4AA0-A8AC-98AB9E7436F7}" type="datetimeFigureOut">
              <a:rPr lang="ru-RU" smtClean="0"/>
              <a:t>17.01.2019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2218FC-8E79-49E8-82D1-344CA840394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9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4.bp.blogspot.com/-Z3tMeHsYRCs/TbNFMBDZzzI/AAAAAAAAN6g/sLMF-USwRRo/s320/b+%25281%25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243408"/>
            <a:ext cx="30289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65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rtal-kultura.ru/upload/iblock/599/Anons_04_01_Chil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" y="476672"/>
            <a:ext cx="7998460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42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eventsinrussia.com/eventsimages/otherevent/8eaec37f110aa681c773e19fc157590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" y="439737"/>
            <a:ext cx="8299450" cy="5978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39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5ea7e40a9112a302d43e23828e044620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" y="752475"/>
            <a:ext cx="8450580" cy="5353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259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32216486"/>
              </p:ext>
            </p:extLst>
          </p:nvPr>
        </p:nvGraphicFramePr>
        <p:xfrm>
          <a:off x="-1634332" y="46831"/>
          <a:ext cx="12673013" cy="6048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965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Что может быть семьи дороже?</a:t>
            </a:r>
            <a:endParaRPr lang="ru-RU" sz="3600" dirty="0">
              <a:solidFill>
                <a:srgbClr val="002060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Теплом встречает отчий дом.</a:t>
            </a:r>
            <a:endParaRPr lang="ru-RU" sz="3600" dirty="0">
              <a:solidFill>
                <a:srgbClr val="002060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Здесь ждут тебя всегда с любовью</a:t>
            </a:r>
            <a:endParaRPr lang="ru-RU" sz="3600" dirty="0">
              <a:solidFill>
                <a:srgbClr val="002060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И провожают в путь добром.</a:t>
            </a:r>
            <a:endParaRPr lang="ru-RU" sz="3600" dirty="0">
              <a:solidFill>
                <a:srgbClr val="002060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098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03848" y="908720"/>
            <a:ext cx="6174424" cy="617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93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90336"/>
            <a:ext cx="669674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Monotype Corsiva" pitchFamily="66" charset="0"/>
              </a:rPr>
              <a:t>Дети-цветы жизни</a:t>
            </a:r>
            <a:endParaRPr lang="ru-RU" sz="4800" dirty="0">
              <a:latin typeface="Monotype Corsiva" pitchFamily="66" charset="0"/>
            </a:endParaRPr>
          </a:p>
          <a:p>
            <a:pPr algn="ctr"/>
            <a:r>
              <a:rPr lang="ru-RU" sz="4800" b="1" dirty="0">
                <a:latin typeface="Monotype Corsiva" pitchFamily="66" charset="0"/>
              </a:rPr>
              <a:t>Они же – цветущий сад.</a:t>
            </a:r>
            <a:endParaRPr lang="ru-RU" sz="4800" dirty="0">
              <a:latin typeface="Monotype Corsiva" pitchFamily="66" charset="0"/>
            </a:endParaRPr>
          </a:p>
          <a:p>
            <a:pPr algn="ctr"/>
            <a:r>
              <a:rPr lang="ru-RU" sz="4800" b="1" dirty="0">
                <a:latin typeface="Monotype Corsiva" pitchFamily="66" charset="0"/>
              </a:rPr>
              <a:t>Детство- оно в наших мыслях</a:t>
            </a:r>
            <a:endParaRPr lang="ru-RU" sz="4800" dirty="0">
              <a:latin typeface="Monotype Corsiva" pitchFamily="66" charset="0"/>
            </a:endParaRPr>
          </a:p>
          <a:p>
            <a:pPr algn="ctr"/>
            <a:r>
              <a:rPr lang="ru-RU" sz="4800" b="1" dirty="0">
                <a:latin typeface="Monotype Corsiva" pitchFamily="66" charset="0"/>
              </a:rPr>
              <a:t>И каждый помнить рад.</a:t>
            </a:r>
            <a:endParaRPr lang="ru-RU" sz="4800" dirty="0">
              <a:latin typeface="Monotype Corsiva" pitchFamily="66" charset="0"/>
            </a:endParaRPr>
          </a:p>
          <a:p>
            <a:r>
              <a:rPr lang="ru-RU" b="1" dirty="0"/>
              <a:t> </a:t>
            </a:r>
            <a:endParaRPr lang="ru-RU" dirty="0"/>
          </a:p>
        </p:txBody>
      </p:sp>
      <p:pic>
        <p:nvPicPr>
          <p:cNvPr id="1026" name="Picture 2" descr="http://lh5.googleusercontent.com/-1hlHT4xRMZU/TW4WlzAjXgI/AAAAAAAAC34/bu2h_7vWQcI/s1600/8e8e0f64846c.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118"/>
            <a:ext cx="9396536" cy="706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265532da0eea4206c1bd6ee7a9968afa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642" y="4041544"/>
            <a:ext cx="2030758" cy="271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73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220</TotalTime>
  <Words>50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 Гимназия</dc:creator>
  <cp:lastModifiedBy>admin</cp:lastModifiedBy>
  <cp:revision>15</cp:revision>
  <dcterms:created xsi:type="dcterms:W3CDTF">2019-01-14T13:38:53Z</dcterms:created>
  <dcterms:modified xsi:type="dcterms:W3CDTF">2019-01-17T13:10:42Z</dcterms:modified>
</cp:coreProperties>
</file>