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65" r:id="rId13"/>
    <p:sldId id="266" r:id="rId14"/>
    <p:sldId id="267" r:id="rId1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D8694-5FF1-4B31-B04D-1734B73A5453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7A66D-842B-4AD9-A9F4-6DA2AE196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10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nasirov_emin96?from=search" TargetMode="External"/><Relationship Id="rId3" Type="http://schemas.openxmlformats.org/officeDocument/2006/relationships/hyperlink" Target="https://vk.com/nadi1310?from=search" TargetMode="External"/><Relationship Id="rId7" Type="http://schemas.openxmlformats.org/officeDocument/2006/relationships/hyperlink" Target="https://vk.com/shamis_n_a?from=search" TargetMode="External"/><Relationship Id="rId2" Type="http://schemas.openxmlformats.org/officeDocument/2006/relationships/hyperlink" Target="https://vk.com/m_tanush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novikelenka?from=search" TargetMode="External"/><Relationship Id="rId5" Type="http://schemas.openxmlformats.org/officeDocument/2006/relationships/hyperlink" Target="https://vk.com/a.deodatova?from=search" TargetMode="External"/><Relationship Id="rId4" Type="http://schemas.openxmlformats.org/officeDocument/2006/relationships/hyperlink" Target="https://vk.com/udotaa?from=search" TargetMode="External"/><Relationship Id="rId9" Type="http://schemas.openxmlformats.org/officeDocument/2006/relationships/hyperlink" Target="https://vk.com/annakolmagorova?from=search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498575" cy="549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53" y="581543"/>
            <a:ext cx="8255843" cy="547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" y="404664"/>
            <a:ext cx="9187331" cy="605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64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674c3e5b-082a-4634-98c1-77454b5248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2663280" cy="355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wnloads\ac777e28-d642-4d82-9bb0-f60a57e26c9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624" y="372214"/>
            <a:ext cx="2698463" cy="359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wnloads\92665f74-1c22-4636-9a07-2a6e1f51c4f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714" y="404664"/>
            <a:ext cx="2663280" cy="355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ownloads\ea0ae732-990c-400a-b6f2-3f5fc6e6bf7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88"/>
            <a:ext cx="2069214" cy="2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ownloads\3cfa4fa7-61fa-46b1-8ae6-c8270f5309d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65132"/>
            <a:ext cx="3031704" cy="27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ownloads\aca65e0e-5331-435f-b241-49b563a8f8c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766" y="3645024"/>
            <a:ext cx="1861106" cy="334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ebbd899f-1c72-481b-8973-f02cd36134f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2131335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wnloads\79e937d5-9f01-48e8-a10a-3efb1794969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7215"/>
            <a:ext cx="2663280" cy="355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ownloads\4e4c31cf-4164-4f00-9920-e5a076f0843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1296"/>
            <a:ext cx="275430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ownloads\d80ade1c-e8df-4471-aed0-ccc8d82408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903" y="4365104"/>
            <a:ext cx="313184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02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3907" y="1628800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ТГ бот о сражениях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556792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Онлайн кроссворд</a:t>
            </a:r>
            <a:endParaRPr lang="ru-RU" dirty="0"/>
          </a:p>
        </p:txBody>
      </p:sp>
      <p:pic>
        <p:nvPicPr>
          <p:cNvPr id="6146" name="Picture 2" descr="C:\Users\USER\Downloads\eaedfe172a891e18195996450d3646c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7" y="2415407"/>
            <a:ext cx="3587888" cy="358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ownloads\f3766f39a34a42f7f620dd1a5875b6b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172" y="2420888"/>
            <a:ext cx="3582407" cy="358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2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9" y="1374095"/>
            <a:ext cx="8784976" cy="396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80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5" t="10786" r="35804" b="20670"/>
          <a:stretch/>
        </p:blipFill>
        <p:spPr bwMode="auto">
          <a:xfrm>
            <a:off x="7092280" y="908720"/>
            <a:ext cx="1440160" cy="2426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1051" y="1916832"/>
            <a:ext cx="7772400" cy="147002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0" name="Picture 8" descr="C:\Users\USER\Downloads\qr (6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908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18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емья наслаждается временем вмес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29" y="3861048"/>
            <a:ext cx="4282826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369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"Объединяя усилия: классный руководитель и родители в формировании патриотического сознания"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5445224"/>
            <a:ext cx="6400800" cy="1008112"/>
          </a:xfrm>
        </p:spPr>
        <p:txBody>
          <a:bodyPr>
            <a:normAutofit/>
          </a:bodyPr>
          <a:lstStyle/>
          <a:p>
            <a:pPr algn="r"/>
            <a:r>
              <a:rPr lang="ru-RU" sz="1600" dirty="0" err="1" smtClean="0">
                <a:solidFill>
                  <a:schemeClr val="tx1"/>
                </a:solidFill>
              </a:rPr>
              <a:t>Тушминская</a:t>
            </a:r>
            <a:r>
              <a:rPr lang="ru-RU" sz="1600" dirty="0" smtClean="0">
                <a:solidFill>
                  <a:schemeClr val="tx1"/>
                </a:solidFill>
              </a:rPr>
              <a:t> Елена Михайловна,</a:t>
            </a:r>
          </a:p>
          <a:p>
            <a:pPr algn="r"/>
            <a:r>
              <a:rPr lang="ru-RU" sz="1600" dirty="0">
                <a:solidFill>
                  <a:schemeClr val="tx1"/>
                </a:solidFill>
              </a:rPr>
              <a:t>у</a:t>
            </a:r>
            <a:r>
              <a:rPr lang="ru-RU" sz="1600" dirty="0" smtClean="0">
                <a:solidFill>
                  <a:schemeClr val="tx1"/>
                </a:solidFill>
              </a:rPr>
              <a:t>читель математики,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классный руководитель 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5В класса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78891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Муниципальное автономное общеобразовательное учреждение «Средняя общеобразовательная школа № 2 с углублённым изучением физики, математики, русского языка и литературы» </a:t>
            </a:r>
          </a:p>
        </p:txBody>
      </p:sp>
    </p:spTree>
    <p:extLst>
      <p:ext uri="{BB962C8B-B14F-4D97-AF65-F5344CB8AC3E}">
        <p14:creationId xmlns:p14="http://schemas.microsoft.com/office/powerpoint/2010/main" val="33274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USER\AppData\Local\Temp\Rar$DRa11892.8820\38268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8" t="31814"/>
          <a:stretch/>
        </p:blipFill>
        <p:spPr bwMode="auto">
          <a:xfrm>
            <a:off x="-6504" y="0"/>
            <a:ext cx="91505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589240"/>
            <a:ext cx="485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Я горжусь своей Россией!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96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" y="404665"/>
            <a:ext cx="8394126" cy="646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228184" y="3784639"/>
            <a:ext cx="1951696" cy="1951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59" t="52641" r="3062" b="21333"/>
          <a:stretch/>
        </p:blipFill>
        <p:spPr bwMode="auto">
          <a:xfrm>
            <a:off x="6948264" y="2943564"/>
            <a:ext cx="1802921" cy="168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ownloads\2025-03-12_15-43-0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2" t="5833" r="26205"/>
          <a:stretch/>
        </p:blipFill>
        <p:spPr bwMode="auto">
          <a:xfrm>
            <a:off x="7204032" y="4827365"/>
            <a:ext cx="1642358" cy="177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74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990600"/>
          </a:xfrm>
        </p:spPr>
        <p:txBody>
          <a:bodyPr>
            <a:normAutofit/>
          </a:bodyPr>
          <a:lstStyle/>
          <a:p>
            <a:r>
              <a:rPr lang="ru-RU" b="1" dirty="0" smtClean="0"/>
              <a:t>ТРЕКИ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042264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Трек 1) 01.02 – 12.02 </a:t>
            </a:r>
            <a:r>
              <a:rPr lang="ru-RU" sz="1400" dirty="0"/>
              <a:t>Историческая память (модератор </a:t>
            </a:r>
            <a:r>
              <a:rPr lang="ru-RU" sz="1400" u="sng" dirty="0" err="1">
                <a:hlinkClick r:id="rId2"/>
              </a:rPr>
              <a:t>Мадиева</a:t>
            </a:r>
            <a:r>
              <a:rPr lang="ru-RU" sz="1400" u="sng" dirty="0">
                <a:hlinkClick r:id="rId2"/>
              </a:rPr>
              <a:t> Татьяна</a:t>
            </a:r>
            <a:r>
              <a:rPr lang="ru-RU" sz="1400" dirty="0"/>
              <a:t> 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065" y="2795443"/>
            <a:ext cx="4086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Трек 2) 13.02 – 23.02</a:t>
            </a:r>
            <a:endParaRPr lang="ru-RU" sz="1400" dirty="0"/>
          </a:p>
          <a:p>
            <a:r>
              <a:rPr lang="ru-RU" sz="1400" dirty="0"/>
              <a:t>Поддержка ветеранов (модератор </a:t>
            </a:r>
            <a:r>
              <a:rPr lang="ru-RU" sz="1400" u="sng" dirty="0">
                <a:hlinkClick r:id="rId3"/>
              </a:rPr>
              <a:t>Надежда Семенова</a:t>
            </a:r>
            <a:r>
              <a:rPr lang="ru-RU" sz="1400" dirty="0"/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065" y="369844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Трек 3) 24.02 – 06.03</a:t>
            </a:r>
            <a:endParaRPr lang="ru-RU" sz="1400" dirty="0"/>
          </a:p>
          <a:p>
            <a:r>
              <a:rPr lang="ru-RU" sz="1400" dirty="0"/>
              <a:t>Цифровые технологии в сохранении памяти (модератор </a:t>
            </a:r>
            <a:r>
              <a:rPr lang="ru-RU" sz="1400" u="sng" dirty="0">
                <a:hlinkClick r:id="rId4"/>
              </a:rPr>
              <a:t>Алексей </a:t>
            </a:r>
            <a:r>
              <a:rPr lang="ru-RU" sz="1400" u="sng" dirty="0" err="1">
                <a:hlinkClick r:id="rId4"/>
              </a:rPr>
              <a:t>Удот</a:t>
            </a:r>
            <a:r>
              <a:rPr lang="ru-RU" sz="1400" dirty="0"/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7065" y="463455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Трек 4) 07.03 – 16.03</a:t>
            </a:r>
            <a:endParaRPr lang="ru-RU" sz="1400" dirty="0"/>
          </a:p>
          <a:p>
            <a:r>
              <a:rPr lang="ru-RU" sz="1400" dirty="0"/>
              <a:t>Патриотическое воспитание молодежи (модератор </a:t>
            </a:r>
            <a:r>
              <a:rPr lang="ru-RU" sz="1400" u="sng" dirty="0">
                <a:hlinkClick r:id="rId5"/>
              </a:rPr>
              <a:t>Анна </a:t>
            </a:r>
            <a:r>
              <a:rPr lang="ru-RU" sz="1400" u="sng" dirty="0" err="1">
                <a:hlinkClick r:id="rId5"/>
              </a:rPr>
              <a:t>Деодатова</a:t>
            </a:r>
            <a:r>
              <a:rPr lang="ru-RU" sz="1400" dirty="0"/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065" y="564266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Трек 5) 17.03 – 27.03</a:t>
            </a:r>
            <a:endParaRPr lang="ru-RU" sz="1400" dirty="0"/>
          </a:p>
          <a:p>
            <a:r>
              <a:rPr lang="ru-RU" sz="1400" dirty="0"/>
              <a:t>Сохранение памятников и мемориалов (модератор </a:t>
            </a:r>
            <a:r>
              <a:rPr lang="ru-RU" sz="1400" u="sng" dirty="0">
                <a:hlinkClick r:id="rId6"/>
              </a:rPr>
              <a:t>Елена Новик</a:t>
            </a:r>
            <a:r>
              <a:rPr lang="ru-RU" sz="1400" dirty="0"/>
              <a:t>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31639" y="2042264"/>
            <a:ext cx="34563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Трек 6) 28.03 – 06.04</a:t>
            </a:r>
            <a:endParaRPr lang="ru-RU" sz="1400" dirty="0"/>
          </a:p>
          <a:p>
            <a:r>
              <a:rPr lang="ru-RU" sz="1400" dirty="0"/>
              <a:t>Творчество и искусство (модератор </a:t>
            </a:r>
            <a:r>
              <a:rPr lang="ru-RU" sz="1400" u="sng" dirty="0">
                <a:hlinkClick r:id="rId7"/>
              </a:rPr>
              <a:t>Никита </a:t>
            </a:r>
            <a:r>
              <a:rPr lang="ru-RU" sz="1400" u="sng" dirty="0" err="1">
                <a:hlinkClick r:id="rId7"/>
              </a:rPr>
              <a:t>Шамис</a:t>
            </a:r>
            <a:r>
              <a:rPr lang="ru-RU" sz="1400" dirty="0"/>
              <a:t>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31639" y="2795443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Трек 7) 07.04 – 17.04</a:t>
            </a:r>
            <a:endParaRPr lang="ru-RU" sz="1400" dirty="0"/>
          </a:p>
          <a:p>
            <a:r>
              <a:rPr lang="ru-RU" sz="1400" dirty="0" err="1"/>
              <a:t>Волонтёрство</a:t>
            </a:r>
            <a:r>
              <a:rPr lang="ru-RU" sz="1400" dirty="0"/>
              <a:t> и помощь (модератор </a:t>
            </a:r>
            <a:r>
              <a:rPr lang="ru-RU" sz="1400" u="sng" dirty="0" err="1">
                <a:hlinkClick r:id="rId8"/>
              </a:rPr>
              <a:t>Эмин</a:t>
            </a:r>
            <a:r>
              <a:rPr lang="ru-RU" sz="1400" u="sng" dirty="0">
                <a:hlinkClick r:id="rId8"/>
              </a:rPr>
              <a:t> </a:t>
            </a:r>
            <a:r>
              <a:rPr lang="ru-RU" sz="1400" u="sng" dirty="0" err="1">
                <a:hlinkClick r:id="rId8"/>
              </a:rPr>
              <a:t>Насиров</a:t>
            </a:r>
            <a:r>
              <a:rPr lang="ru-RU" sz="1400" dirty="0"/>
              <a:t>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31639" y="369844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Трек 8) 18.04 – 30.04</a:t>
            </a:r>
            <a:endParaRPr lang="ru-RU" sz="1400" dirty="0"/>
          </a:p>
          <a:p>
            <a:r>
              <a:rPr lang="ru-RU" sz="1400" dirty="0"/>
              <a:t>Научные и образовательные проекты (модератор </a:t>
            </a:r>
            <a:r>
              <a:rPr lang="ru-RU" sz="1400" u="sng" dirty="0">
                <a:hlinkClick r:id="rId9"/>
              </a:rPr>
              <a:t>Анна </a:t>
            </a:r>
            <a:r>
              <a:rPr lang="ru-RU" sz="1400" u="sng" dirty="0" err="1">
                <a:hlinkClick r:id="rId9"/>
              </a:rPr>
              <a:t>Колмагорова</a:t>
            </a:r>
            <a:r>
              <a:rPr lang="ru-RU" sz="1400" dirty="0"/>
              <a:t>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1794" y="1340768"/>
            <a:ext cx="7988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На каждый трек отводится определённое время для выполнения добрых дел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236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Иллюстрация контроля качества строительст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29000"/>
            <a:ext cx="3370362" cy="337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Плюсы участия в проекте: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2448272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Готовые и разноплановые </a:t>
            </a:r>
            <a:r>
              <a:rPr lang="ru-RU" dirty="0" smtClean="0"/>
              <a:t>задания;</a:t>
            </a:r>
            <a:endParaRPr lang="ru-RU" dirty="0"/>
          </a:p>
          <a:p>
            <a:pPr lvl="0"/>
            <a:r>
              <a:rPr lang="ru-RU" dirty="0"/>
              <a:t>Охват </a:t>
            </a:r>
            <a:r>
              <a:rPr lang="ru-RU" dirty="0" smtClean="0"/>
              <a:t>аудитории;</a:t>
            </a:r>
            <a:endParaRPr lang="ru-RU" dirty="0"/>
          </a:p>
          <a:p>
            <a:pPr lvl="0"/>
            <a:r>
              <a:rPr lang="ru-RU" dirty="0"/>
              <a:t>Дальнейшее использование </a:t>
            </a:r>
            <a:r>
              <a:rPr lang="ru-RU" dirty="0" smtClean="0"/>
              <a:t>материалов;</a:t>
            </a:r>
            <a:endParaRPr lang="ru-RU" dirty="0"/>
          </a:p>
          <a:p>
            <a:pPr lvl="0"/>
            <a:r>
              <a:rPr lang="ru-RU" dirty="0"/>
              <a:t>Подсмотреть идеи реализации других </a:t>
            </a:r>
            <a:r>
              <a:rPr lang="ru-RU" dirty="0" smtClean="0"/>
              <a:t>участников;</a:t>
            </a:r>
            <a:endParaRPr lang="ru-RU" dirty="0"/>
          </a:p>
          <a:p>
            <a:pPr lvl="0"/>
            <a:r>
              <a:rPr lang="ru-RU" dirty="0"/>
              <a:t>Дополнительная </a:t>
            </a:r>
            <a:r>
              <a:rPr lang="ru-RU" dirty="0" smtClean="0"/>
              <a:t>информация.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92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Минусы участия в проекте: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02532"/>
            <a:ext cx="8229600" cy="1180728"/>
          </a:xfrm>
        </p:spPr>
        <p:txBody>
          <a:bodyPr/>
          <a:lstStyle/>
          <a:p>
            <a:pPr lvl="0"/>
            <a:r>
              <a:rPr lang="ru-RU" dirty="0"/>
              <a:t>Сжатые сроки</a:t>
            </a:r>
          </a:p>
          <a:p>
            <a:pPr lvl="0"/>
            <a:r>
              <a:rPr lang="ru-RU" dirty="0"/>
              <a:t>Сертификаты 10 </a:t>
            </a:r>
            <a:r>
              <a:rPr lang="ru-RU" dirty="0" smtClean="0"/>
              <a:t>участникам</a:t>
            </a:r>
            <a:endParaRPr lang="ru-RU" dirty="0"/>
          </a:p>
        </p:txBody>
      </p:sp>
      <p:pic>
        <p:nvPicPr>
          <p:cNvPr id="11266" name="Picture 2" descr="Изометрическая концепция финансового регулирования с векторной иллюстрацией символов юридического банковского регулиров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92896"/>
            <a:ext cx="4096674" cy="409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06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63102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1. Акция «Трудовой десант» Уход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за </a:t>
            </a:r>
            <a:r>
              <a:rPr lang="ru-RU" sz="1400" dirty="0"/>
              <a:t>памятниками и мемориалами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22673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2. Выставка макетов памятников Техника выполнения любая, минимум 5 макетов, </a:t>
            </a:r>
            <a:r>
              <a:rPr lang="ru-RU" sz="1400" dirty="0" smtClean="0"/>
              <a:t>макеты реальные</a:t>
            </a:r>
            <a:r>
              <a:rPr lang="ru-RU" sz="1400" dirty="0"/>
              <a:t>, не виртуальные. Макеты памятников любого  региона.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32551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3. Акция «Свеча памяти» На фото команда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 </a:t>
            </a:r>
            <a:r>
              <a:rPr lang="ru-RU" sz="1400" dirty="0"/>
              <a:t>свечи, которые располагаются в виде числа</a:t>
            </a:r>
          </a:p>
          <a:p>
            <a:r>
              <a:rPr lang="ru-RU" sz="1400" dirty="0"/>
              <a:t>«80» или «2025» или «названия команды».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0389" y="324868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4. Авторская </a:t>
            </a:r>
            <a:r>
              <a:rPr lang="ru-RU" sz="1400" dirty="0" err="1"/>
              <a:t>инфографика</a:t>
            </a:r>
            <a:r>
              <a:rPr lang="ru-RU" sz="1400" dirty="0"/>
              <a:t> по памятному месту в своем населённом пункте/регионе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0389" y="3987061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/>
              <a:t>5. Просветительская лекция Просветительская лекция возле памятника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от </a:t>
            </a:r>
            <a:r>
              <a:rPr lang="ru-RU" sz="1400" dirty="0"/>
              <a:t>куратора </a:t>
            </a:r>
            <a:r>
              <a:rPr lang="ru-RU" sz="1400" dirty="0" smtClean="0"/>
              <a:t>команды для </a:t>
            </a:r>
            <a:r>
              <a:rPr lang="ru-RU" sz="1400" dirty="0"/>
              <a:t>участников. Тема лекции – история данного памятника.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995459"/>
            <a:ext cx="7161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ТРИ СУВЕНИРА! Обязательно использовать </a:t>
            </a:r>
            <a:r>
              <a:rPr lang="ru-RU" sz="1400" dirty="0" err="1"/>
              <a:t>брендбук</a:t>
            </a:r>
            <a:r>
              <a:rPr lang="ru-RU" sz="1400" dirty="0"/>
              <a:t> 80-ой годовщины Победы</a:t>
            </a:r>
          </a:p>
          <a:p>
            <a:r>
              <a:rPr lang="ru-RU" sz="1400" dirty="0"/>
              <a:t>в Великой Отечественной войне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42823" y="631028"/>
            <a:ext cx="3949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6. Акция «Сад Победы» Команда сажает растение и тем самым создает зелёный</a:t>
            </a:r>
          </a:p>
          <a:p>
            <a:r>
              <a:rPr lang="ru-RU" sz="1400" dirty="0"/>
              <a:t>памятник тем, кто погиб в годы Великой Отечественной войны.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1691725"/>
            <a:ext cx="3971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7. Разработка проекта для парты Героя Великой Отечественной войны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42823" y="2235997"/>
            <a:ext cx="4005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8. Акция «Хранители истории»</a:t>
            </a:r>
          </a:p>
          <a:p>
            <a:r>
              <a:rPr lang="ru-RU" sz="1400" dirty="0"/>
              <a:t>(Почётный караул)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42823" y="2908101"/>
            <a:ext cx="4005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9. Живая скульптура/картина Отчёт – фото скульптуры/картины и фото, как участники</a:t>
            </a:r>
          </a:p>
          <a:p>
            <a:r>
              <a:rPr lang="ru-RU" sz="1400" dirty="0"/>
              <a:t>команды смогли воспроизвести (повторить) ее. Место действия – на усмотрение команды. Тема – Великая Отечественная война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4395021"/>
            <a:ext cx="403009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10. «Добрые сувениры» Разработка в стиле 80-летия Победы сувенирной продукции с</a:t>
            </a:r>
          </a:p>
          <a:p>
            <a:r>
              <a:rPr lang="ru-RU" sz="1400" dirty="0"/>
              <a:t>изображением памятника своего региона: значок, календарь и</a:t>
            </a:r>
          </a:p>
          <a:p>
            <a:r>
              <a:rPr lang="ru-RU" sz="1400" dirty="0"/>
              <a:t>магнитик (можно электронный или бумажный вариант)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826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telegram.org/8153f825-cd0e-4ff7-b41e-4c166fb086e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telegram.org/8153f825-cd0e-4ff7-b41e-4c166fb086e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 descr="C:\Users\USER\Downloads\8153f825-cd0e-4ff7-b41e-4c166fb086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051307"/>
            <a:ext cx="3635388" cy="484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ownloads\931375ed-429e-4e03-a93f-dde034d7466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485" y="1052736"/>
            <a:ext cx="3653390" cy="487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1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191</TotalTime>
  <Words>384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Ясность</vt:lpstr>
      <vt:lpstr>Презентация PowerPoint</vt:lpstr>
      <vt:lpstr>"Объединяя усилия: классный руководитель и родители в формировании патриотического сознания" </vt:lpstr>
      <vt:lpstr>Презентация PowerPoint</vt:lpstr>
      <vt:lpstr>Презентация PowerPoint</vt:lpstr>
      <vt:lpstr>ТРЕКИ</vt:lpstr>
      <vt:lpstr>Плюсы участия в проекте:</vt:lpstr>
      <vt:lpstr>Минусы участия в проекте: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"Объединяя усилия: классный руководитель и родители в формировании патриотического сознания"</dc:title>
  <dc:creator>USER</dc:creator>
  <cp:lastModifiedBy>USER</cp:lastModifiedBy>
  <cp:revision>12</cp:revision>
  <cp:lastPrinted>2025-03-24T19:23:37Z</cp:lastPrinted>
  <dcterms:created xsi:type="dcterms:W3CDTF">2025-03-24T17:53:23Z</dcterms:created>
  <dcterms:modified xsi:type="dcterms:W3CDTF">2025-04-14T13:59:09Z</dcterms:modified>
</cp:coreProperties>
</file>