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sldIdLst>
    <p:sldId id="256" r:id="rId3"/>
    <p:sldId id="257" r:id="rId4"/>
    <p:sldId id="258" r:id="rId5"/>
    <p:sldId id="259" r:id="rId6"/>
    <p:sldId id="269" r:id="rId7"/>
    <p:sldId id="263" r:id="rId8"/>
    <p:sldId id="260" r:id="rId9"/>
    <p:sldId id="270" r:id="rId10"/>
    <p:sldId id="274" r:id="rId11"/>
    <p:sldId id="275" r:id="rId12"/>
    <p:sldId id="276" r:id="rId13"/>
    <p:sldId id="277" r:id="rId14"/>
    <p:sldId id="278" r:id="rId15"/>
    <p:sldId id="261" r:id="rId16"/>
    <p:sldId id="266" r:id="rId17"/>
    <p:sldId id="273" r:id="rId18"/>
    <p:sldId id="271" r:id="rId19"/>
    <p:sldId id="272" r:id="rId20"/>
    <p:sldId id="262" r:id="rId21"/>
    <p:sldId id="264" r:id="rId22"/>
    <p:sldId id="265" r:id="rId23"/>
    <p:sldId id="267" r:id="rId24"/>
    <p:sldId id="268" r:id="rId25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FF0066"/>
    <a:srgbClr val="EE8E00"/>
    <a:srgbClr val="FFFF99"/>
    <a:srgbClr val="8A0000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0" autoAdjust="0"/>
    <p:restoredTop sz="94660"/>
  </p:normalViewPr>
  <p:slideViewPr>
    <p:cSldViewPr>
      <p:cViewPr varScale="1">
        <p:scale>
          <a:sx n="117" d="100"/>
          <a:sy n="117" d="100"/>
        </p:scale>
        <p:origin x="-8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877478C3-2BE1-4EB5-8FD0-687B11A6B9BF}" type="datetimeFigureOut">
              <a:rPr lang="ru-RU" smtClean="0"/>
              <a:pPr/>
              <a:t>12/02/2020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E6CB786-D60F-48A9-A4BA-D722AEEAD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478C3-2BE1-4EB5-8FD0-687B11A6B9BF}" type="datetimeFigureOut">
              <a:rPr lang="ru-RU" smtClean="0"/>
              <a:pPr/>
              <a:t>12/02/2020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CB786-D60F-48A9-A4BA-D722AEEAD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478C3-2BE1-4EB5-8FD0-687B11A6B9BF}" type="datetimeFigureOut">
              <a:rPr lang="ru-RU" smtClean="0"/>
              <a:pPr/>
              <a:t>12/02/2020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CB786-D60F-48A9-A4BA-D722AEEAD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478C3-2BE1-4EB5-8FD0-687B11A6B9BF}" type="datetimeFigureOut">
              <a:rPr lang="ru-RU" smtClean="0"/>
              <a:pPr/>
              <a:t>12/02/2020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CB786-D60F-48A9-A4BA-D722AEEAD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478C3-2BE1-4EB5-8FD0-687B11A6B9BF}" type="datetimeFigureOut">
              <a:rPr lang="ru-RU" smtClean="0"/>
              <a:pPr/>
              <a:t>12/02/2020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CB786-D60F-48A9-A4BA-D722AEEAD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478C3-2BE1-4EB5-8FD0-687B11A6B9BF}" type="datetimeFigureOut">
              <a:rPr lang="ru-RU" smtClean="0"/>
              <a:pPr/>
              <a:t>12/02/2020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CB786-D60F-48A9-A4BA-D722AEEAD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77478C3-2BE1-4EB5-8FD0-687B11A6B9BF}" type="datetimeFigureOut">
              <a:rPr lang="ru-RU" smtClean="0"/>
              <a:pPr/>
              <a:t>12/02/2020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E6CB786-D60F-48A9-A4BA-D722AEEAD7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877478C3-2BE1-4EB5-8FD0-687B11A6B9BF}" type="datetimeFigureOut">
              <a:rPr lang="ru-RU" smtClean="0"/>
              <a:pPr/>
              <a:t>12/02/2020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8E6CB786-D60F-48A9-A4BA-D722AEEAD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478C3-2BE1-4EB5-8FD0-687B11A6B9BF}" type="datetimeFigureOut">
              <a:rPr lang="ru-RU" smtClean="0"/>
              <a:pPr/>
              <a:t>12/02/2020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CB786-D60F-48A9-A4BA-D722AEEAD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478C3-2BE1-4EB5-8FD0-687B11A6B9BF}" type="datetimeFigureOut">
              <a:rPr lang="ru-RU" smtClean="0"/>
              <a:pPr/>
              <a:t>12/02/2020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CB786-D60F-48A9-A4BA-D722AEEAD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478C3-2BE1-4EB5-8FD0-687B11A6B9BF}" type="datetimeFigureOut">
              <a:rPr lang="ru-RU" smtClean="0"/>
              <a:pPr/>
              <a:t>12/02/2020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CB786-D60F-48A9-A4BA-D722AEEAD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877478C3-2BE1-4EB5-8FD0-687B11A6B9BF}" type="datetimeFigureOut">
              <a:rPr lang="ru-RU" smtClean="0"/>
              <a:pPr/>
              <a:t>12/02/2020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8E6CB786-D60F-48A9-A4BA-D722AEEAD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827584" y="476672"/>
            <a:ext cx="7776864" cy="1728192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chemeClr val="bg1"/>
                </a:solidFill>
              </a:rPr>
              <a:t>Физика и человек</a:t>
            </a:r>
            <a:endParaRPr lang="es-ES" sz="72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375" y="4581128"/>
            <a:ext cx="693972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Внеклассное мероприятие </a:t>
            </a:r>
          </a:p>
          <a:p>
            <a:pPr algn="ctr"/>
            <a:r>
              <a:rPr lang="ru-RU" sz="36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 класс</a:t>
            </a:r>
            <a:endParaRPr lang="ru-RU" sz="3600" b="1" cap="none" spc="0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764704"/>
            <a:ext cx="8424863" cy="581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914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487363"/>
            <a:ext cx="8424863" cy="588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372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836712"/>
            <a:ext cx="8424863" cy="583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30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4" y="764704"/>
            <a:ext cx="8424863" cy="595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498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blackdiamondpharmasave.com/wp-content/uploads/sites/10/2019/05/blog-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764704"/>
            <a:ext cx="6264696" cy="5525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95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228398"/>
            <a:ext cx="77048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u="sng" dirty="0">
                <a:solidFill>
                  <a:prstClr val="black"/>
                </a:solidFill>
                <a:latin typeface="Times New Roman"/>
                <a:ea typeface="Times New Roman"/>
              </a:rPr>
              <a:t>А + В = С</a:t>
            </a:r>
            <a:endParaRPr lang="ru-RU" sz="2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 algn="just"/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</a:rPr>
              <a:t> </a:t>
            </a:r>
          </a:p>
          <a:p>
            <a:pPr marL="342900" lvl="0" indent="-342900" algn="just"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</a:rPr>
              <a:t>Атмосферное явление + собачье лакомство = характеристика 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звука</a:t>
            </a:r>
            <a:endParaRPr lang="ru-RU" sz="2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</a:rPr>
              <a:t>Дерево рода ильмовых + твердая разновидность соединительной ткани = внутреннее трение </a:t>
            </a:r>
            <a:endParaRPr lang="ru-RU" sz="28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Состояние </a:t>
            </a: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</a:rPr>
              <a:t>воды + единица времени = единица длины </a:t>
            </a:r>
            <a:endParaRPr lang="ru-RU" sz="28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Общественное </a:t>
            </a: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</a:rPr>
              <a:t>+ Российское = «прямой» </a:t>
            </a:r>
          </a:p>
          <a:p>
            <a:pPr lvl="0" algn="ctr">
              <a:tabLst>
                <a:tab pos="457200" algn="l"/>
              </a:tabLst>
            </a:pPr>
            <a:r>
              <a:rPr lang="ru-RU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по-гречески</a:t>
            </a:r>
            <a:endParaRPr lang="ru-RU" sz="28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430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loud.prezentacii.org/18/10/81823/images/screen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8381504" cy="527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004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2473" y="836712"/>
            <a:ext cx="87447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ИГРА СО ЗРИТЕЛЯМИ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218" name="Picture 2" descr="https://teatr-teatr.com/upload/medialibrary/e4c/e4c1c230b7b3bc7d2100e6aaa093202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440" y="1910074"/>
            <a:ext cx="6912768" cy="461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915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48" t="11547"/>
          <a:stretch/>
        </p:blipFill>
        <p:spPr bwMode="auto">
          <a:xfrm>
            <a:off x="1691680" y="980727"/>
            <a:ext cx="5832648" cy="5472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898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ata.ac-illust.com/data/thumbnails/1c/1cd8c59b6cb5144172072a48b6ad31ff_w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08720"/>
            <a:ext cx="6984776" cy="5386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14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01.yapfiles.ru/files/643789/begut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51519"/>
            <a:ext cx="4042420" cy="498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playcast.ru/uploads/2018/04/16/2505961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266" y="1484784"/>
            <a:ext cx="3543190" cy="494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980728"/>
            <a:ext cx="77048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u="sng" dirty="0">
                <a:latin typeface="Times New Roman"/>
                <a:ea typeface="Times New Roman"/>
              </a:rPr>
              <a:t>Физические термины. </a:t>
            </a:r>
            <a:endParaRPr lang="ru-RU" sz="28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 </a:t>
            </a:r>
            <a:r>
              <a:rPr lang="ru-RU" sz="2800" dirty="0" smtClean="0">
                <a:latin typeface="Times New Roman"/>
                <a:ea typeface="Times New Roman"/>
              </a:rPr>
              <a:t>Добавив </a:t>
            </a:r>
            <a:r>
              <a:rPr lang="ru-RU" sz="2800" dirty="0">
                <a:latin typeface="Times New Roman"/>
                <a:ea typeface="Times New Roman"/>
              </a:rPr>
              <a:t>(или убрав) букву в </a:t>
            </a:r>
            <a:r>
              <a:rPr lang="ru-RU" sz="2800" dirty="0" smtClean="0">
                <a:latin typeface="Times New Roman"/>
                <a:ea typeface="Times New Roman"/>
              </a:rPr>
              <a:t>слове, </a:t>
            </a:r>
            <a:r>
              <a:rPr lang="ru-RU" sz="2800" dirty="0">
                <a:latin typeface="Times New Roman"/>
                <a:ea typeface="Times New Roman"/>
              </a:rPr>
              <a:t>составьте новое.</a:t>
            </a:r>
          </a:p>
          <a:p>
            <a:pPr marL="342900" lvl="0" indent="-342900" algn="ctr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latin typeface="Times New Roman"/>
                <a:ea typeface="Times New Roman"/>
              </a:rPr>
              <a:t>Топка + И = </a:t>
            </a:r>
            <a:endParaRPr lang="ru-RU" sz="2800" dirty="0" smtClean="0">
              <a:latin typeface="Times New Roman"/>
              <a:ea typeface="Times New Roman"/>
            </a:endParaRPr>
          </a:p>
          <a:p>
            <a:pPr marL="342900" lvl="0" indent="-342900" algn="ctr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 smtClean="0">
                <a:latin typeface="Times New Roman"/>
                <a:ea typeface="Times New Roman"/>
              </a:rPr>
              <a:t>Ряд </a:t>
            </a:r>
            <a:r>
              <a:rPr lang="ru-RU" sz="2800" dirty="0">
                <a:latin typeface="Times New Roman"/>
                <a:ea typeface="Times New Roman"/>
              </a:rPr>
              <a:t>+ О = </a:t>
            </a:r>
            <a:endParaRPr lang="ru-RU" sz="2800" dirty="0" smtClean="0">
              <a:latin typeface="Times New Roman"/>
              <a:ea typeface="Times New Roman"/>
            </a:endParaRPr>
          </a:p>
          <a:p>
            <a:pPr marL="342900" lvl="0" indent="-342900" algn="ctr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 smtClean="0">
                <a:latin typeface="Times New Roman"/>
                <a:ea typeface="Times New Roman"/>
              </a:rPr>
              <a:t>Метро </a:t>
            </a:r>
            <a:r>
              <a:rPr lang="ru-RU" sz="2800" dirty="0">
                <a:latin typeface="Times New Roman"/>
                <a:ea typeface="Times New Roman"/>
              </a:rPr>
              <a:t>+ Е = </a:t>
            </a:r>
            <a:endParaRPr lang="ru-RU" sz="2800" dirty="0" smtClean="0">
              <a:latin typeface="Times New Roman"/>
              <a:ea typeface="Times New Roman"/>
            </a:endParaRPr>
          </a:p>
          <a:p>
            <a:pPr marL="342900" lvl="0" indent="-342900" algn="ctr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 smtClean="0">
                <a:latin typeface="Times New Roman"/>
                <a:ea typeface="Times New Roman"/>
              </a:rPr>
              <a:t>Блок </a:t>
            </a:r>
            <a:r>
              <a:rPr lang="ru-RU" sz="2800" dirty="0">
                <a:latin typeface="Times New Roman"/>
                <a:ea typeface="Times New Roman"/>
              </a:rPr>
              <a:t>+ А = </a:t>
            </a:r>
            <a:endParaRPr lang="ru-RU" sz="2800" dirty="0" smtClean="0">
              <a:latin typeface="Times New Roman"/>
              <a:ea typeface="Times New Roman"/>
            </a:endParaRPr>
          </a:p>
          <a:p>
            <a:pPr marL="342900" lvl="0" indent="-342900" algn="ctr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 smtClean="0">
                <a:latin typeface="Times New Roman"/>
                <a:ea typeface="Times New Roman"/>
              </a:rPr>
              <a:t>Кузов </a:t>
            </a:r>
            <a:r>
              <a:rPr lang="ru-RU" sz="2800" dirty="0">
                <a:latin typeface="Times New Roman"/>
                <a:ea typeface="Times New Roman"/>
              </a:rPr>
              <a:t>- О = </a:t>
            </a:r>
            <a:endParaRPr lang="ru-RU" sz="2800" dirty="0" smtClean="0">
              <a:latin typeface="Times New Roman"/>
              <a:ea typeface="Times New Roman"/>
            </a:endParaRPr>
          </a:p>
          <a:p>
            <a:pPr marL="342900" lvl="0" indent="-342900" algn="ctr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 smtClean="0">
                <a:latin typeface="Times New Roman"/>
                <a:ea typeface="Times New Roman"/>
              </a:rPr>
              <a:t>Лапа </a:t>
            </a:r>
            <a:r>
              <a:rPr lang="ru-RU" sz="2800" dirty="0">
                <a:latin typeface="Times New Roman"/>
                <a:ea typeface="Times New Roman"/>
              </a:rPr>
              <a:t>+ М = </a:t>
            </a:r>
            <a:endParaRPr lang="ru-RU" sz="2800" dirty="0" smtClean="0">
              <a:latin typeface="Times New Roman"/>
              <a:ea typeface="Times New Roman"/>
            </a:endParaRPr>
          </a:p>
          <a:p>
            <a:pPr marL="342900" lvl="0" indent="-342900" algn="ctr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 smtClean="0">
                <a:latin typeface="Times New Roman"/>
                <a:ea typeface="Times New Roman"/>
              </a:rPr>
              <a:t>Алмаз </a:t>
            </a:r>
            <a:r>
              <a:rPr lang="ru-RU" sz="2800" dirty="0">
                <a:latin typeface="Times New Roman"/>
                <a:ea typeface="Times New Roman"/>
              </a:rPr>
              <a:t>+ П = </a:t>
            </a:r>
            <a:endParaRPr lang="ru-RU" sz="2800" dirty="0" smtClean="0">
              <a:latin typeface="Times New Roman"/>
              <a:ea typeface="Times New Roman"/>
            </a:endParaRPr>
          </a:p>
          <a:p>
            <a:pPr marL="342900" lvl="0" indent="-342900" algn="ctr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 smtClean="0">
                <a:latin typeface="Times New Roman"/>
                <a:ea typeface="Times New Roman"/>
              </a:rPr>
              <a:t>Динар </a:t>
            </a:r>
            <a:r>
              <a:rPr lang="ru-RU" sz="2800" dirty="0">
                <a:latin typeface="Times New Roman"/>
                <a:ea typeface="Times New Roman"/>
              </a:rPr>
              <a:t>+ А = </a:t>
            </a:r>
            <a:endParaRPr lang="ru-RU" sz="2800" dirty="0" smtClean="0">
              <a:latin typeface="Times New Roman"/>
              <a:ea typeface="Times New Roman"/>
            </a:endParaRPr>
          </a:p>
          <a:p>
            <a:pPr marL="342900" lvl="0" indent="-342900" algn="ctr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 err="1" smtClean="0">
                <a:latin typeface="Times New Roman"/>
                <a:ea typeface="Times New Roman"/>
              </a:rPr>
              <a:t>Алиста</a:t>
            </a:r>
            <a:r>
              <a:rPr lang="ru-RU" sz="2800" dirty="0" smtClean="0">
                <a:latin typeface="Times New Roman"/>
                <a:ea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</a:rPr>
              <a:t>– </a:t>
            </a:r>
            <a:r>
              <a:rPr lang="ru-RU" sz="2800" dirty="0" smtClean="0">
                <a:latin typeface="Times New Roman"/>
                <a:ea typeface="Times New Roman"/>
              </a:rPr>
              <a:t>ТА =</a:t>
            </a:r>
            <a:endParaRPr lang="ru-RU" sz="28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9470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836712"/>
            <a:ext cx="7200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600" u="sng" dirty="0">
                <a:latin typeface="Times New Roman"/>
                <a:ea typeface="Times New Roman"/>
              </a:rPr>
              <a:t>Ассоциации:</a:t>
            </a:r>
            <a:endParaRPr lang="ru-RU" sz="36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3600" dirty="0">
                <a:latin typeface="Times New Roman"/>
                <a:ea typeface="Times New Roman"/>
              </a:rPr>
              <a:t> 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600" dirty="0">
                <a:latin typeface="Times New Roman"/>
                <a:ea typeface="Times New Roman"/>
              </a:rPr>
              <a:t>Как аукнется, так и откликнется. </a:t>
            </a:r>
            <a:endParaRPr lang="ru-RU" sz="3600" dirty="0" smtClean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600" dirty="0" smtClean="0">
                <a:latin typeface="Times New Roman"/>
                <a:ea typeface="Times New Roman"/>
              </a:rPr>
              <a:t>Клин </a:t>
            </a:r>
            <a:r>
              <a:rPr lang="ru-RU" sz="3600" dirty="0">
                <a:latin typeface="Times New Roman"/>
                <a:ea typeface="Times New Roman"/>
              </a:rPr>
              <a:t>клином </a:t>
            </a:r>
            <a:r>
              <a:rPr lang="ru-RU" sz="3600" dirty="0" smtClean="0">
                <a:latin typeface="Times New Roman"/>
                <a:ea typeface="Times New Roman"/>
              </a:rPr>
              <a:t>вышибают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600" dirty="0" smtClean="0">
                <a:latin typeface="Times New Roman"/>
                <a:ea typeface="Times New Roman"/>
              </a:rPr>
              <a:t>Всякому </a:t>
            </a:r>
            <a:r>
              <a:rPr lang="ru-RU" sz="3600" dirty="0">
                <a:latin typeface="Times New Roman"/>
                <a:ea typeface="Times New Roman"/>
              </a:rPr>
              <a:t>терпению бывает конец. </a:t>
            </a:r>
            <a:endParaRPr lang="ru-RU" sz="3600" dirty="0" smtClean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600" dirty="0" smtClean="0">
                <a:latin typeface="Times New Roman"/>
                <a:ea typeface="Times New Roman"/>
              </a:rPr>
              <a:t>Где </a:t>
            </a:r>
            <a:r>
              <a:rPr lang="ru-RU" sz="3600" dirty="0">
                <a:latin typeface="Times New Roman"/>
                <a:ea typeface="Times New Roman"/>
              </a:rPr>
              <a:t>тонко там и рвется. </a:t>
            </a:r>
            <a:endParaRPr lang="ru-RU" sz="3600" dirty="0" smtClean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600" dirty="0" smtClean="0">
                <a:latin typeface="Times New Roman"/>
                <a:ea typeface="Times New Roman"/>
              </a:rPr>
              <a:t>Куй </a:t>
            </a:r>
            <a:r>
              <a:rPr lang="ru-RU" sz="3600" dirty="0">
                <a:latin typeface="Times New Roman"/>
                <a:ea typeface="Times New Roman"/>
              </a:rPr>
              <a:t>железо, пока горячо.  </a:t>
            </a:r>
          </a:p>
        </p:txBody>
      </p:sp>
    </p:spTree>
    <p:extLst>
      <p:ext uri="{BB962C8B-B14F-4D97-AF65-F5344CB8AC3E}">
        <p14:creationId xmlns:p14="http://schemas.microsoft.com/office/powerpoint/2010/main" val="79382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ello_html_6df643a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12776"/>
            <a:ext cx="6624736" cy="417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946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900igr.net/up/datas/120399/0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8352928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139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allbox.ru/wallpapers/main/201612/b73fee8fb995cb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89135"/>
            <a:ext cx="8640960" cy="569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904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avatars.mds.yandex.net/get-zen_doc/1653873/pub_5c950f7019fa6800b3c9d055_5c951043b31199268dd2a599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90"/>
          <a:stretch/>
        </p:blipFill>
        <p:spPr bwMode="auto">
          <a:xfrm>
            <a:off x="323528" y="764704"/>
            <a:ext cx="8643337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119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.pinimg.com/originals/03/f5/7d/03f57d2585bd7b3408f5f04fbcea67c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60201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654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052736"/>
            <a:ext cx="74168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Четвертый лишний: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latin typeface="Times New Roman"/>
                <a:ea typeface="Times New Roman"/>
              </a:rPr>
              <a:t>Вольтметр, манометр, амперметр, омметр.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latin typeface="Times New Roman"/>
                <a:ea typeface="Times New Roman"/>
              </a:rPr>
              <a:t>Ньютон, Попов, Дарвин, Галилей.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latin typeface="Times New Roman"/>
                <a:ea typeface="Times New Roman"/>
              </a:rPr>
              <a:t>Литр, секунда, метр, килограмм.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latin typeface="Times New Roman"/>
                <a:ea typeface="Times New Roman"/>
              </a:rPr>
              <a:t>Альфа, игрек, омега, дельта.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latin typeface="Times New Roman"/>
                <a:ea typeface="Times New Roman"/>
              </a:rPr>
              <a:t>Нано, микро, </a:t>
            </a:r>
            <a:r>
              <a:rPr lang="ru-RU" sz="2800" dirty="0" err="1" smtClean="0">
                <a:latin typeface="Times New Roman"/>
                <a:ea typeface="Times New Roman"/>
              </a:rPr>
              <a:t>милли</a:t>
            </a:r>
            <a:r>
              <a:rPr lang="ru-RU" sz="2800" dirty="0">
                <a:latin typeface="Times New Roman"/>
                <a:ea typeface="Times New Roman"/>
              </a:rPr>
              <a:t>, мега.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latin typeface="Times New Roman"/>
                <a:ea typeface="Times New Roman"/>
              </a:rPr>
              <a:t>Метр, локоть, сажень, пядь.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latin typeface="Times New Roman"/>
                <a:ea typeface="Times New Roman"/>
              </a:rPr>
              <a:t>Азот, водород, кислород, железо.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latin typeface="Times New Roman"/>
                <a:ea typeface="Times New Roman"/>
              </a:rPr>
              <a:t>Медь, германий, кремний, </a:t>
            </a:r>
            <a:r>
              <a:rPr lang="ru-RU" sz="2800" dirty="0" smtClean="0">
                <a:latin typeface="Times New Roman"/>
                <a:ea typeface="Times New Roman"/>
              </a:rPr>
              <a:t>теллурий.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 smtClean="0">
                <a:latin typeface="Times New Roman"/>
                <a:ea typeface="Times New Roman"/>
              </a:rPr>
              <a:t>Протий</a:t>
            </a:r>
            <a:r>
              <a:rPr lang="ru-RU" sz="2800" dirty="0">
                <a:latin typeface="Times New Roman"/>
                <a:ea typeface="Times New Roman"/>
              </a:rPr>
              <a:t>, натрий, дейтерий, тритий.</a:t>
            </a:r>
            <a:endParaRPr lang="ru-RU" sz="28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1347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s.om1.ru/localStorage/news/87/7f/b0/c1/877fb0c1_resizedScaled_1020to5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3" y="764704"/>
            <a:ext cx="8507899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285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pensne-optic.ru/images/medtexnika/gigrometri/item_8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04156"/>
            <a:ext cx="6264696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588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692696"/>
            <a:ext cx="7705725" cy="5625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371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4273469-3EAB-4003-89FC-3456236B589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213</TotalTime>
  <Words>95</Words>
  <Application>Microsoft Office PowerPoint</Application>
  <PresentationFormat>Экран (4:3)</PresentationFormat>
  <Paragraphs>39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Городская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</dc:creator>
  <cp:lastModifiedBy>КОМП</cp:lastModifiedBy>
  <cp:revision>8</cp:revision>
  <dcterms:created xsi:type="dcterms:W3CDTF">2020-02-12T14:03:35Z</dcterms:created>
  <dcterms:modified xsi:type="dcterms:W3CDTF">2020-02-12T17:36:58Z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TC025377449991</vt:lpwstr>
  </property>
</Properties>
</file>