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"/>
  </p:notesMasterIdLst>
  <p:sldIdLst>
    <p:sldId id="339" r:id="rId2"/>
    <p:sldId id="340" r:id="rId3"/>
    <p:sldId id="341" r:id="rId4"/>
    <p:sldId id="342" r:id="rId5"/>
    <p:sldId id="343" r:id="rId6"/>
    <p:sldId id="344" r:id="rId7"/>
  </p:sldIdLst>
  <p:sldSz cx="12192000" cy="6858000"/>
  <p:notesSz cx="6797675" cy="9926638"/>
  <p:custDataLst>
    <p:tags r:id="rId9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E48B9A"/>
    <a:srgbClr val="FCE6A3"/>
    <a:srgbClr val="EE6C68"/>
    <a:srgbClr val="3A6D89"/>
    <a:srgbClr val="F6E4D3"/>
    <a:srgbClr val="C6ECFD"/>
    <a:srgbClr val="FFFCE7"/>
    <a:srgbClr val="F7E4D3"/>
    <a:srgbClr val="FBE4D1"/>
    <a:srgbClr val="F1C3A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E3FDE45-AF77-4B5C-9715-49D594BDF05E}" styleName="Light Style 1 –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E25E649-3F16-4E02-A733-19D2CDBF48F0}" styleName="Medium Style 3 –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7117"/>
    <p:restoredTop sz="94674"/>
  </p:normalViewPr>
  <p:slideViewPr>
    <p:cSldViewPr snapToGrid="0" snapToObjects="1" showGuides="1">
      <p:cViewPr>
        <p:scale>
          <a:sx n="75" d="100"/>
          <a:sy n="75" d="100"/>
        </p:scale>
        <p:origin x="450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56240E-2283-416B-9AD6-EED7F507DE3C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7D2C7D-B13C-4435-9593-ED18880EFAA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027555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1B1FB4BB-72E3-AB4E-BB2D-B839003DA70A}"/>
              </a:ext>
            </a:extLst>
          </p:cNvPr>
          <p:cNvSpPr/>
          <p:nvPr userDrawn="1"/>
        </p:nvSpPr>
        <p:spPr>
          <a:xfrm>
            <a:off x="0" y="4446372"/>
            <a:ext cx="12192000" cy="237143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Manual Input 16">
            <a:extLst>
              <a:ext uri="{FF2B5EF4-FFF2-40B4-BE49-F238E27FC236}">
                <a16:creationId xmlns="" xmlns:a16="http://schemas.microsoft.com/office/drawing/2014/main" id="{1142FDB4-67A2-2740-BF02-B9EF7CAA7C4B}"/>
              </a:ext>
            </a:extLst>
          </p:cNvPr>
          <p:cNvSpPr/>
          <p:nvPr userDrawn="1"/>
        </p:nvSpPr>
        <p:spPr>
          <a:xfrm rot="5400000">
            <a:off x="1142998" y="-1143001"/>
            <a:ext cx="6857999" cy="9144001"/>
          </a:xfrm>
          <a:prstGeom prst="flowChartManualInput">
            <a:avLst/>
          </a:prstGeom>
          <a:solidFill>
            <a:srgbClr val="FCE6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15CD606B-6317-2646-90A2-502EA28786FD}"/>
              </a:ext>
            </a:extLst>
          </p:cNvPr>
          <p:cNvSpPr/>
          <p:nvPr userDrawn="1"/>
        </p:nvSpPr>
        <p:spPr>
          <a:xfrm>
            <a:off x="0" y="4784108"/>
            <a:ext cx="12192000" cy="2073892"/>
          </a:xfrm>
          <a:prstGeom prst="rect">
            <a:avLst/>
          </a:prstGeom>
          <a:solidFill>
            <a:srgbClr val="F285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 algn="ctr"/>
            <a:endParaRPr lang="ru-RU" dirty="0"/>
          </a:p>
        </p:txBody>
      </p:sp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03F194DC-5EEA-1145-AFBD-6A0AE5F932D2}"/>
              </a:ext>
            </a:extLst>
          </p:cNvPr>
          <p:cNvSpPr/>
          <p:nvPr userDrawn="1"/>
        </p:nvSpPr>
        <p:spPr>
          <a:xfrm>
            <a:off x="0" y="4566392"/>
            <a:ext cx="12192000" cy="94343"/>
          </a:xfrm>
          <a:prstGeom prst="rect">
            <a:avLst/>
          </a:prstGeom>
          <a:solidFill>
            <a:srgbClr val="F285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45A4FC4D-CB3E-A240-8208-3B7C9F6EFD67}"/>
              </a:ext>
            </a:extLst>
          </p:cNvPr>
          <p:cNvSpPr/>
          <p:nvPr userDrawn="1"/>
        </p:nvSpPr>
        <p:spPr>
          <a:xfrm>
            <a:off x="0" y="4392221"/>
            <a:ext cx="12192000" cy="94343"/>
          </a:xfrm>
          <a:prstGeom prst="rect">
            <a:avLst/>
          </a:prstGeom>
          <a:solidFill>
            <a:srgbClr val="F285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Рисунок 12">
            <a:extLst>
              <a:ext uri="{FF2B5EF4-FFF2-40B4-BE49-F238E27FC236}">
                <a16:creationId xmlns="" xmlns:a16="http://schemas.microsoft.com/office/drawing/2014/main" id="{937F3AB1-CCCE-DA46-A7DA-A71849FEA75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5462" y="1109894"/>
            <a:ext cx="3465571" cy="158758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E678AC87-5FBA-0746-8866-81230AFE44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0967" y="709884"/>
            <a:ext cx="6480493" cy="2387600"/>
          </a:xfrm>
        </p:spPr>
        <p:txBody>
          <a:bodyPr anchor="b"/>
          <a:lstStyle>
            <a:lvl1pPr algn="ctr">
              <a:defRPr sz="60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ru-RU" dirty="0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5FF33109-551F-1F4B-92BD-D8A3CD8DF2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0967" y="3602038"/>
            <a:ext cx="6480493" cy="666810"/>
          </a:xfrm>
        </p:spPr>
        <p:txBody>
          <a:bodyPr/>
          <a:lstStyle>
            <a:lvl1pPr marL="0" indent="0" algn="ctr">
              <a:buNone/>
              <a:defRPr sz="2400" b="0" i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ru-RU" dirty="0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C8B5C7EA-28E5-DD41-817D-AA63577FB4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270D46-6335-448F-A6AF-5960CB01A152}" type="datetime1">
              <a:rPr lang="ru-RU" smtClean="0"/>
              <a:pPr/>
              <a:t>15.04.2024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B2FEB5D0-DFD1-8543-82E9-9A12B6B9DC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0E66DC7D-AB72-DC4B-AC4E-9F198F835F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0B67E-EAEE-334A-864B-342637A6F4F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25976A2A-2574-9446-A155-07F788DD437E}"/>
              </a:ext>
            </a:extLst>
          </p:cNvPr>
          <p:cNvSpPr txBox="1"/>
          <p:nvPr userDrawn="1"/>
        </p:nvSpPr>
        <p:spPr>
          <a:xfrm>
            <a:off x="360967" y="4961744"/>
            <a:ext cx="114700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Подготовлено по заказу Министерства финансов Российской Федерации в ходе реализации совместного Проекта Российской Федерации и Международного банка реконструкции и развития «Содействие повышению уровня финансовой грамотности населения и развитию финансового образования в Российской Федерации» в рамках «Конкурсной поддержки инициатив в области развития финансовой грамотности и защиты прав потребителей»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7893436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79115B1-F67F-B84E-9881-C44578B054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ru-RU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DB98BF00-A794-3044-832D-174DBC6146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9DADC-3F4F-477B-8B77-C8B8A10A2ACB}" type="datetime1">
              <a:rPr lang="ru-RU" smtClean="0"/>
              <a:pPr/>
              <a:t>15.04.2024</a:t>
            </a:fld>
            <a:endParaRPr lang="ru-RU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BECB7047-032F-7E4B-84A9-65DBD05890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5F4D631C-5BE4-1C48-96B8-3C16118D63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0B67E-EAEE-334A-864B-342637A6F4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984736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EAF173FD-94BF-014A-8BC0-1F412A08E9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5E52B-B586-4BC6-8430-157AD15E6C5B}" type="datetime1">
              <a:rPr lang="ru-RU" smtClean="0"/>
              <a:pPr/>
              <a:t>15.04.2024</a:t>
            </a:fld>
            <a:endParaRPr lang="ru-RU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F0022C9F-860C-4F4E-AE30-21B0D7FEED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1062392E-B3C9-2A4C-B3FB-1F414CEF6D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0B67E-EAEE-334A-864B-342637A6F4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179006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56BCA4B-DE0D-D247-9455-6F4D95A4A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ru-RU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D17B624-A13C-8D4F-9FD7-6EAC71D5CF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ru-RU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AAB00BD4-EFC8-5247-99C2-395C4C5C8B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DFC7E9A0-135C-8541-84D8-39F59F5B06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7BF92-F561-4DCD-92CA-C847E1491655}" type="datetime1">
              <a:rPr lang="ru-RU" smtClean="0"/>
              <a:pPr/>
              <a:t>15.04.2024</a:t>
            </a:fld>
            <a:endParaRPr lang="ru-RU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1C890602-4CE9-DE46-BAC8-5410764B81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EE8F8A64-976F-8045-B1B2-362C74C572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0B67E-EAEE-334A-864B-342637A6F4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755675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55BC5D7-95E9-9C4E-8B21-F95EE22F4E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ru-RU"/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2719BF6A-25CC-744A-84B3-63A69B0AE84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360E78D3-48C6-1C4D-95C0-039BAE5BA7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94D773C1-9855-764E-8379-E12AF668BC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F11EA-3BE2-45D6-B5ED-EC256FBF32AE}" type="datetime1">
              <a:rPr lang="ru-RU" smtClean="0"/>
              <a:pPr/>
              <a:t>15.04.2024</a:t>
            </a:fld>
            <a:endParaRPr lang="ru-RU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10A5F377-DE57-D74D-ADAF-254AE135F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BB934B5D-885F-9C41-B6D0-D9BF702DBB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0B67E-EAEE-334A-864B-342637A6F4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336359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70D10C9-DD84-924B-B1E1-AB8C41D396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ru-RU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822EA088-B29A-8347-AB23-2B49905EB84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F7650FC8-E410-CA4B-AD83-B8DFA77B99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99345-988F-4DF4-A5B8-A404473211A2}" type="datetime1">
              <a:rPr lang="ru-RU" smtClean="0"/>
              <a:pPr/>
              <a:t>15.04.2024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049562D-921E-694C-827A-DBB9E76DB9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E0860F10-17B5-B64F-AB93-610192F696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0B67E-EAEE-334A-864B-342637A6F4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452249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A8C0CADB-4727-854A-B1E7-CF2AED5DFED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ru-RU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868384CA-60D4-E740-98DF-DF7B9C2B8AC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2316A5CF-4471-7641-AE7B-DE5524B77E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735A5-009F-431E-8954-65F0ABD7ED99}" type="datetime1">
              <a:rPr lang="ru-RU" smtClean="0"/>
              <a:pPr/>
              <a:t>15.04.2024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E3BBC53D-D058-434D-985E-E504D30717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024EB56-C16B-3940-8E3D-62C6CC00FB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0B67E-EAEE-334A-864B-342637A6F4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781282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244D9FE8-8152-1747-95C8-3563A04C1F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36067-447A-4807-8CDD-76F2A1C83179}" type="datetime1">
              <a:rPr lang="ru-RU" smtClean="0"/>
              <a:pPr/>
              <a:t>15.04.2024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ED4F77EE-DD51-0C4A-8A60-DC80CFB6B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46976F1-5C84-7141-9165-5A8A8C9E70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0B67E-EAEE-334A-864B-342637A6F4F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09B9BC0A-5F18-5045-81C6-97394E343506}"/>
              </a:ext>
            </a:extLst>
          </p:cNvPr>
          <p:cNvSpPr/>
          <p:nvPr userDrawn="1"/>
        </p:nvSpPr>
        <p:spPr>
          <a:xfrm>
            <a:off x="0" y="6087785"/>
            <a:ext cx="12192000" cy="78393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4B5D74CD-A2B5-4A4E-870E-87B864CB234B}"/>
              </a:ext>
            </a:extLst>
          </p:cNvPr>
          <p:cNvSpPr/>
          <p:nvPr userDrawn="1"/>
        </p:nvSpPr>
        <p:spPr>
          <a:xfrm>
            <a:off x="0" y="6456185"/>
            <a:ext cx="12192000" cy="416804"/>
          </a:xfrm>
          <a:prstGeom prst="rect">
            <a:avLst/>
          </a:prstGeom>
          <a:solidFill>
            <a:srgbClr val="F285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87D4A975-1751-534E-AAE0-9EA7434A7A20}"/>
              </a:ext>
            </a:extLst>
          </p:cNvPr>
          <p:cNvSpPr/>
          <p:nvPr userDrawn="1"/>
        </p:nvSpPr>
        <p:spPr>
          <a:xfrm>
            <a:off x="0" y="6255379"/>
            <a:ext cx="12192000" cy="94343"/>
          </a:xfrm>
          <a:prstGeom prst="rect">
            <a:avLst/>
          </a:prstGeom>
          <a:solidFill>
            <a:srgbClr val="F285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05C706D5-EA6E-7E48-93E4-3C807E2703CF}"/>
              </a:ext>
            </a:extLst>
          </p:cNvPr>
          <p:cNvSpPr/>
          <p:nvPr userDrawn="1"/>
        </p:nvSpPr>
        <p:spPr>
          <a:xfrm>
            <a:off x="0" y="6081208"/>
            <a:ext cx="12192000" cy="94343"/>
          </a:xfrm>
          <a:prstGeom prst="rect">
            <a:avLst/>
          </a:prstGeom>
          <a:solidFill>
            <a:srgbClr val="F285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25875FC1-4F48-8242-8097-6FEED50A6A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591" y="356526"/>
            <a:ext cx="10634208" cy="667609"/>
          </a:xfrm>
        </p:spPr>
        <p:txBody>
          <a:bodyPr anchor="t">
            <a:normAutofit/>
          </a:bodyPr>
          <a:lstStyle>
            <a:lvl1pPr>
              <a:defRPr sz="36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484CB4CF-3B41-BE4F-B0DF-426D8B5EB6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9591" y="1619797"/>
            <a:ext cx="10634209" cy="4217267"/>
          </a:xfrm>
        </p:spPr>
        <p:txBody>
          <a:bodyPr/>
          <a:lstStyle>
            <a:lvl1pPr>
              <a:buClr>
                <a:srgbClr val="E48B9A"/>
              </a:buCl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buClr>
                <a:srgbClr val="E48B9A"/>
              </a:buCl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buClr>
                <a:srgbClr val="E48B9A"/>
              </a:buCl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buClr>
                <a:srgbClr val="E48B9A"/>
              </a:buCl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buClr>
                <a:srgbClr val="E48B9A"/>
              </a:buCl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ru-RU" dirty="0"/>
          </a:p>
        </p:txBody>
      </p:sp>
      <p:cxnSp>
        <p:nvCxnSpPr>
          <p:cNvPr id="20" name="Прямая соединительная линия 6">
            <a:extLst>
              <a:ext uri="{FF2B5EF4-FFF2-40B4-BE49-F238E27FC236}">
                <a16:creationId xmlns="" xmlns:a16="http://schemas.microsoft.com/office/drawing/2014/main" id="{F9D5EC11-F280-224C-9162-70C06B757595}"/>
              </a:ext>
            </a:extLst>
          </p:cNvPr>
          <p:cNvCxnSpPr>
            <a:cxnSpLocks/>
          </p:cNvCxnSpPr>
          <p:nvPr userDrawn="1"/>
        </p:nvCxnSpPr>
        <p:spPr>
          <a:xfrm>
            <a:off x="0" y="1144588"/>
            <a:ext cx="953589" cy="0"/>
          </a:xfrm>
          <a:prstGeom prst="line">
            <a:avLst/>
          </a:prstGeom>
          <a:ln w="50800" cap="sq">
            <a:solidFill>
              <a:srgbClr val="FCE6A3"/>
            </a:solidFill>
            <a:bevel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6">
            <a:extLst>
              <a:ext uri="{FF2B5EF4-FFF2-40B4-BE49-F238E27FC236}">
                <a16:creationId xmlns="" xmlns:a16="http://schemas.microsoft.com/office/drawing/2014/main" id="{7E4FD5D5-154C-234C-B286-8790A6769B7B}"/>
              </a:ext>
            </a:extLst>
          </p:cNvPr>
          <p:cNvCxnSpPr>
            <a:cxnSpLocks/>
          </p:cNvCxnSpPr>
          <p:nvPr userDrawn="1"/>
        </p:nvCxnSpPr>
        <p:spPr>
          <a:xfrm>
            <a:off x="359795" y="-1"/>
            <a:ext cx="0" cy="1619798"/>
          </a:xfrm>
          <a:prstGeom prst="line">
            <a:avLst/>
          </a:prstGeom>
          <a:ln w="50800" cap="flat">
            <a:solidFill>
              <a:srgbClr val="FCE6A3"/>
            </a:solidFill>
            <a:bevel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6">
            <a:extLst>
              <a:ext uri="{FF2B5EF4-FFF2-40B4-BE49-F238E27FC236}">
                <a16:creationId xmlns="" xmlns:a16="http://schemas.microsoft.com/office/drawing/2014/main" id="{CB0AD6CC-2173-4A4B-BCA9-DE613BEB74C4}"/>
              </a:ext>
            </a:extLst>
          </p:cNvPr>
          <p:cNvCxnSpPr>
            <a:cxnSpLocks/>
          </p:cNvCxnSpPr>
          <p:nvPr userDrawn="1"/>
        </p:nvCxnSpPr>
        <p:spPr>
          <a:xfrm>
            <a:off x="0" y="1262154"/>
            <a:ext cx="953589" cy="0"/>
          </a:xfrm>
          <a:prstGeom prst="line">
            <a:avLst/>
          </a:prstGeom>
          <a:ln w="50800" cap="sq">
            <a:solidFill>
              <a:srgbClr val="E48B9A"/>
            </a:solidFill>
            <a:bevel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6">
            <a:extLst>
              <a:ext uri="{FF2B5EF4-FFF2-40B4-BE49-F238E27FC236}">
                <a16:creationId xmlns="" xmlns:a16="http://schemas.microsoft.com/office/drawing/2014/main" id="{99C1C76E-DFE0-9946-AD9A-750646798508}"/>
              </a:ext>
            </a:extLst>
          </p:cNvPr>
          <p:cNvCxnSpPr>
            <a:cxnSpLocks/>
          </p:cNvCxnSpPr>
          <p:nvPr userDrawn="1"/>
        </p:nvCxnSpPr>
        <p:spPr>
          <a:xfrm>
            <a:off x="464298" y="0"/>
            <a:ext cx="0" cy="1619797"/>
          </a:xfrm>
          <a:prstGeom prst="line">
            <a:avLst/>
          </a:prstGeom>
          <a:ln w="50800" cap="flat">
            <a:solidFill>
              <a:srgbClr val="E48B9A"/>
            </a:solidFill>
            <a:bevel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0994312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bg>
      <p:bgPr>
        <a:solidFill>
          <a:srgbClr val="FFFC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1B1FB4BB-72E3-AB4E-BB2D-B839003DA70A}"/>
              </a:ext>
            </a:extLst>
          </p:cNvPr>
          <p:cNvSpPr/>
          <p:nvPr userDrawn="1"/>
        </p:nvSpPr>
        <p:spPr>
          <a:xfrm>
            <a:off x="0" y="4446372"/>
            <a:ext cx="12192000" cy="2371436"/>
          </a:xfrm>
          <a:prstGeom prst="rect">
            <a:avLst/>
          </a:prstGeom>
          <a:solidFill>
            <a:srgbClr val="C6EC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Manual Input 16">
            <a:extLst>
              <a:ext uri="{FF2B5EF4-FFF2-40B4-BE49-F238E27FC236}">
                <a16:creationId xmlns="" xmlns:a16="http://schemas.microsoft.com/office/drawing/2014/main" id="{1142FDB4-67A2-2740-BF02-B9EF7CAA7C4B}"/>
              </a:ext>
            </a:extLst>
          </p:cNvPr>
          <p:cNvSpPr/>
          <p:nvPr userDrawn="1"/>
        </p:nvSpPr>
        <p:spPr>
          <a:xfrm rot="5400000">
            <a:off x="1142998" y="-1143001"/>
            <a:ext cx="6857999" cy="9144001"/>
          </a:xfrm>
          <a:prstGeom prst="flowChartManualInput">
            <a:avLst/>
          </a:prstGeom>
          <a:solidFill>
            <a:srgbClr val="C6EC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15CD606B-6317-2646-90A2-502EA28786FD}"/>
              </a:ext>
            </a:extLst>
          </p:cNvPr>
          <p:cNvSpPr/>
          <p:nvPr userDrawn="1"/>
        </p:nvSpPr>
        <p:spPr>
          <a:xfrm>
            <a:off x="0" y="4784108"/>
            <a:ext cx="12192000" cy="2073892"/>
          </a:xfrm>
          <a:prstGeom prst="rect">
            <a:avLst/>
          </a:prstGeom>
          <a:solidFill>
            <a:srgbClr val="EE6C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 algn="ctr"/>
            <a:endParaRPr lang="ru-RU" dirty="0"/>
          </a:p>
        </p:txBody>
      </p:sp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03F194DC-5EEA-1145-AFBD-6A0AE5F932D2}"/>
              </a:ext>
            </a:extLst>
          </p:cNvPr>
          <p:cNvSpPr/>
          <p:nvPr userDrawn="1"/>
        </p:nvSpPr>
        <p:spPr>
          <a:xfrm>
            <a:off x="0" y="4566392"/>
            <a:ext cx="12192000" cy="94343"/>
          </a:xfrm>
          <a:prstGeom prst="rect">
            <a:avLst/>
          </a:prstGeom>
          <a:solidFill>
            <a:srgbClr val="EE6C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45A4FC4D-CB3E-A240-8208-3B7C9F6EFD67}"/>
              </a:ext>
            </a:extLst>
          </p:cNvPr>
          <p:cNvSpPr/>
          <p:nvPr userDrawn="1"/>
        </p:nvSpPr>
        <p:spPr>
          <a:xfrm>
            <a:off x="0" y="4392221"/>
            <a:ext cx="12192000" cy="94343"/>
          </a:xfrm>
          <a:prstGeom prst="rect">
            <a:avLst/>
          </a:prstGeom>
          <a:solidFill>
            <a:srgbClr val="EE6C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Рисунок 12">
            <a:extLst>
              <a:ext uri="{FF2B5EF4-FFF2-40B4-BE49-F238E27FC236}">
                <a16:creationId xmlns="" xmlns:a16="http://schemas.microsoft.com/office/drawing/2014/main" id="{937F3AB1-CCCE-DA46-A7DA-A71849FEA75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5462" y="1109894"/>
            <a:ext cx="3465571" cy="158758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E678AC87-5FBA-0746-8866-81230AFE44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0967" y="709884"/>
            <a:ext cx="6480493" cy="2387600"/>
          </a:xfrm>
        </p:spPr>
        <p:txBody>
          <a:bodyPr anchor="b"/>
          <a:lstStyle>
            <a:lvl1pPr algn="ctr">
              <a:defRPr sz="60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ru-RU" dirty="0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5FF33109-551F-1F4B-92BD-D8A3CD8DF2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0967" y="3602038"/>
            <a:ext cx="6480493" cy="666810"/>
          </a:xfrm>
        </p:spPr>
        <p:txBody>
          <a:bodyPr/>
          <a:lstStyle>
            <a:lvl1pPr marL="0" indent="0" algn="ctr">
              <a:buNone/>
              <a:defRPr sz="2400" b="0" i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ru-RU" dirty="0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C8B5C7EA-28E5-DD41-817D-AA63577FB4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DCCCB-32D2-41EC-AEA9-60AF12F7B37E}" type="datetime1">
              <a:rPr lang="ru-RU" smtClean="0"/>
              <a:pPr/>
              <a:t>15.04.2024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B2FEB5D0-DFD1-8543-82E9-9A12B6B9DC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0E66DC7D-AB72-DC4B-AC4E-9F198F835F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0B67E-EAEE-334A-864B-342637A6F4F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25976A2A-2574-9446-A155-07F788DD437E}"/>
              </a:ext>
            </a:extLst>
          </p:cNvPr>
          <p:cNvSpPr txBox="1"/>
          <p:nvPr userDrawn="1"/>
        </p:nvSpPr>
        <p:spPr>
          <a:xfrm>
            <a:off x="360967" y="4961744"/>
            <a:ext cx="114700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Подготовлено по заказу Министерства финансов Российской Федерации в ходе реализации совместного Проекта Российской Федерации и Международного банка реконструкции и развития «Содействие повышению уровня финансовой грамотности населения и развитию финансового образования в Российской Федерации» в рамках «Конкурсной поддержки инициатив в области развития финансовой грамотности и защиты прав потребителей»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238378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244D9FE8-8152-1747-95C8-3563A04C1F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E983AD-038B-425A-8A21-3D23B073CAAB}" type="datetime1">
              <a:rPr lang="ru-RU" smtClean="0"/>
              <a:pPr/>
              <a:t>15.04.2024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ED4F77EE-DD51-0C4A-8A60-DC80CFB6B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46976F1-5C84-7141-9165-5A8A8C9E70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0B67E-EAEE-334A-864B-342637A6F4F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09B9BC0A-5F18-5045-81C6-97394E343506}"/>
              </a:ext>
            </a:extLst>
          </p:cNvPr>
          <p:cNvSpPr/>
          <p:nvPr userDrawn="1"/>
        </p:nvSpPr>
        <p:spPr>
          <a:xfrm>
            <a:off x="0" y="6087785"/>
            <a:ext cx="12192000" cy="783935"/>
          </a:xfrm>
          <a:prstGeom prst="rect">
            <a:avLst/>
          </a:prstGeom>
          <a:solidFill>
            <a:srgbClr val="C6EC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4B5D74CD-A2B5-4A4E-870E-87B864CB234B}"/>
              </a:ext>
            </a:extLst>
          </p:cNvPr>
          <p:cNvSpPr/>
          <p:nvPr userDrawn="1"/>
        </p:nvSpPr>
        <p:spPr>
          <a:xfrm>
            <a:off x="0" y="6456185"/>
            <a:ext cx="12192000" cy="416804"/>
          </a:xfrm>
          <a:prstGeom prst="rect">
            <a:avLst/>
          </a:prstGeom>
          <a:solidFill>
            <a:srgbClr val="EE6C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87D4A975-1751-534E-AAE0-9EA7434A7A20}"/>
              </a:ext>
            </a:extLst>
          </p:cNvPr>
          <p:cNvSpPr/>
          <p:nvPr userDrawn="1"/>
        </p:nvSpPr>
        <p:spPr>
          <a:xfrm>
            <a:off x="0" y="6255379"/>
            <a:ext cx="12192000" cy="94343"/>
          </a:xfrm>
          <a:prstGeom prst="rect">
            <a:avLst/>
          </a:prstGeom>
          <a:solidFill>
            <a:srgbClr val="EE6C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05C706D5-EA6E-7E48-93E4-3C807E2703CF}"/>
              </a:ext>
            </a:extLst>
          </p:cNvPr>
          <p:cNvSpPr/>
          <p:nvPr userDrawn="1"/>
        </p:nvSpPr>
        <p:spPr>
          <a:xfrm>
            <a:off x="0" y="6081208"/>
            <a:ext cx="12192000" cy="94343"/>
          </a:xfrm>
          <a:prstGeom prst="rect">
            <a:avLst/>
          </a:prstGeom>
          <a:solidFill>
            <a:srgbClr val="EE6C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25875FC1-4F48-8242-8097-6FEED50A6A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591" y="356526"/>
            <a:ext cx="10634208" cy="667609"/>
          </a:xfrm>
        </p:spPr>
        <p:txBody>
          <a:bodyPr anchor="t">
            <a:normAutofit/>
          </a:bodyPr>
          <a:lstStyle>
            <a:lvl1pPr>
              <a:defRPr sz="36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484CB4CF-3B41-BE4F-B0DF-426D8B5EB6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9591" y="1619797"/>
            <a:ext cx="10634209" cy="4217267"/>
          </a:xfrm>
        </p:spPr>
        <p:txBody>
          <a:bodyPr/>
          <a:lstStyle>
            <a:lvl1pPr>
              <a:buClr>
                <a:srgbClr val="EE6C68"/>
              </a:buCl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buClr>
                <a:srgbClr val="EE6C68"/>
              </a:buCl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buClr>
                <a:srgbClr val="EE6C68"/>
              </a:buCl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buClr>
                <a:srgbClr val="EE6C68"/>
              </a:buCl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buClr>
                <a:srgbClr val="EE6C68"/>
              </a:buCl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ru-RU" dirty="0"/>
          </a:p>
        </p:txBody>
      </p:sp>
      <p:cxnSp>
        <p:nvCxnSpPr>
          <p:cNvPr id="20" name="Прямая соединительная линия 6">
            <a:extLst>
              <a:ext uri="{FF2B5EF4-FFF2-40B4-BE49-F238E27FC236}">
                <a16:creationId xmlns="" xmlns:a16="http://schemas.microsoft.com/office/drawing/2014/main" id="{F9D5EC11-F280-224C-9162-70C06B757595}"/>
              </a:ext>
            </a:extLst>
          </p:cNvPr>
          <p:cNvCxnSpPr>
            <a:cxnSpLocks/>
          </p:cNvCxnSpPr>
          <p:nvPr userDrawn="1"/>
        </p:nvCxnSpPr>
        <p:spPr>
          <a:xfrm>
            <a:off x="0" y="1144588"/>
            <a:ext cx="953589" cy="0"/>
          </a:xfrm>
          <a:prstGeom prst="line">
            <a:avLst/>
          </a:prstGeom>
          <a:ln w="50800" cap="sq">
            <a:solidFill>
              <a:srgbClr val="C6ECFD"/>
            </a:solidFill>
            <a:bevel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6">
            <a:extLst>
              <a:ext uri="{FF2B5EF4-FFF2-40B4-BE49-F238E27FC236}">
                <a16:creationId xmlns="" xmlns:a16="http://schemas.microsoft.com/office/drawing/2014/main" id="{7E4FD5D5-154C-234C-B286-8790A6769B7B}"/>
              </a:ext>
            </a:extLst>
          </p:cNvPr>
          <p:cNvCxnSpPr>
            <a:cxnSpLocks/>
          </p:cNvCxnSpPr>
          <p:nvPr userDrawn="1"/>
        </p:nvCxnSpPr>
        <p:spPr>
          <a:xfrm>
            <a:off x="359795" y="-1"/>
            <a:ext cx="0" cy="1619798"/>
          </a:xfrm>
          <a:prstGeom prst="line">
            <a:avLst/>
          </a:prstGeom>
          <a:ln w="50800" cap="flat">
            <a:solidFill>
              <a:srgbClr val="C6ECFD"/>
            </a:solidFill>
            <a:bevel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6">
            <a:extLst>
              <a:ext uri="{FF2B5EF4-FFF2-40B4-BE49-F238E27FC236}">
                <a16:creationId xmlns="" xmlns:a16="http://schemas.microsoft.com/office/drawing/2014/main" id="{CB0AD6CC-2173-4A4B-BCA9-DE613BEB74C4}"/>
              </a:ext>
            </a:extLst>
          </p:cNvPr>
          <p:cNvCxnSpPr>
            <a:cxnSpLocks/>
          </p:cNvCxnSpPr>
          <p:nvPr userDrawn="1"/>
        </p:nvCxnSpPr>
        <p:spPr>
          <a:xfrm>
            <a:off x="0" y="1262154"/>
            <a:ext cx="953589" cy="0"/>
          </a:xfrm>
          <a:prstGeom prst="line">
            <a:avLst/>
          </a:prstGeom>
          <a:ln w="50800" cap="sq">
            <a:solidFill>
              <a:srgbClr val="EE6C68"/>
            </a:solidFill>
            <a:bevel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6">
            <a:extLst>
              <a:ext uri="{FF2B5EF4-FFF2-40B4-BE49-F238E27FC236}">
                <a16:creationId xmlns="" xmlns:a16="http://schemas.microsoft.com/office/drawing/2014/main" id="{99C1C76E-DFE0-9946-AD9A-750646798508}"/>
              </a:ext>
            </a:extLst>
          </p:cNvPr>
          <p:cNvCxnSpPr>
            <a:cxnSpLocks/>
          </p:cNvCxnSpPr>
          <p:nvPr userDrawn="1"/>
        </p:nvCxnSpPr>
        <p:spPr>
          <a:xfrm>
            <a:off x="464298" y="0"/>
            <a:ext cx="0" cy="1619797"/>
          </a:xfrm>
          <a:prstGeom prst="line">
            <a:avLst/>
          </a:prstGeom>
          <a:ln w="50800" cap="flat">
            <a:solidFill>
              <a:srgbClr val="EE6C68"/>
            </a:solidFill>
            <a:bevel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1838750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1B1FB4BB-72E3-AB4E-BB2D-B839003DA70A}"/>
              </a:ext>
            </a:extLst>
          </p:cNvPr>
          <p:cNvSpPr/>
          <p:nvPr userDrawn="1"/>
        </p:nvSpPr>
        <p:spPr>
          <a:xfrm>
            <a:off x="0" y="4446372"/>
            <a:ext cx="12192000" cy="2371436"/>
          </a:xfrm>
          <a:prstGeom prst="rect">
            <a:avLst/>
          </a:prstGeom>
          <a:solidFill>
            <a:srgbClr val="F6E4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Manual Input 16">
            <a:extLst>
              <a:ext uri="{FF2B5EF4-FFF2-40B4-BE49-F238E27FC236}">
                <a16:creationId xmlns="" xmlns:a16="http://schemas.microsoft.com/office/drawing/2014/main" id="{1142FDB4-67A2-2740-BF02-B9EF7CAA7C4B}"/>
              </a:ext>
            </a:extLst>
          </p:cNvPr>
          <p:cNvSpPr/>
          <p:nvPr userDrawn="1"/>
        </p:nvSpPr>
        <p:spPr>
          <a:xfrm rot="5400000">
            <a:off x="1142998" y="-1143001"/>
            <a:ext cx="6857999" cy="9144001"/>
          </a:xfrm>
          <a:prstGeom prst="flowChartManualInput">
            <a:avLst/>
          </a:prstGeom>
          <a:solidFill>
            <a:srgbClr val="F6E4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15CD606B-6317-2646-90A2-502EA28786FD}"/>
              </a:ext>
            </a:extLst>
          </p:cNvPr>
          <p:cNvSpPr/>
          <p:nvPr userDrawn="1"/>
        </p:nvSpPr>
        <p:spPr>
          <a:xfrm>
            <a:off x="0" y="4784108"/>
            <a:ext cx="12192000" cy="2073892"/>
          </a:xfrm>
          <a:prstGeom prst="rect">
            <a:avLst/>
          </a:prstGeom>
          <a:solidFill>
            <a:srgbClr val="3A6D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 algn="ctr"/>
            <a:endParaRPr lang="ru-RU" dirty="0"/>
          </a:p>
        </p:txBody>
      </p:sp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03F194DC-5EEA-1145-AFBD-6A0AE5F932D2}"/>
              </a:ext>
            </a:extLst>
          </p:cNvPr>
          <p:cNvSpPr/>
          <p:nvPr userDrawn="1"/>
        </p:nvSpPr>
        <p:spPr>
          <a:xfrm>
            <a:off x="0" y="4566392"/>
            <a:ext cx="12192000" cy="94343"/>
          </a:xfrm>
          <a:prstGeom prst="rect">
            <a:avLst/>
          </a:prstGeom>
          <a:solidFill>
            <a:srgbClr val="3A6D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45A4FC4D-CB3E-A240-8208-3B7C9F6EFD67}"/>
              </a:ext>
            </a:extLst>
          </p:cNvPr>
          <p:cNvSpPr/>
          <p:nvPr userDrawn="1"/>
        </p:nvSpPr>
        <p:spPr>
          <a:xfrm>
            <a:off x="0" y="4392221"/>
            <a:ext cx="12192000" cy="94343"/>
          </a:xfrm>
          <a:prstGeom prst="rect">
            <a:avLst/>
          </a:prstGeom>
          <a:solidFill>
            <a:srgbClr val="3A6D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Рисунок 12">
            <a:extLst>
              <a:ext uri="{FF2B5EF4-FFF2-40B4-BE49-F238E27FC236}">
                <a16:creationId xmlns="" xmlns:a16="http://schemas.microsoft.com/office/drawing/2014/main" id="{937F3AB1-CCCE-DA46-A7DA-A71849FEA75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5462" y="1109894"/>
            <a:ext cx="3465571" cy="158758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E678AC87-5FBA-0746-8866-81230AFE44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0967" y="709884"/>
            <a:ext cx="6480493" cy="2387600"/>
          </a:xfrm>
        </p:spPr>
        <p:txBody>
          <a:bodyPr anchor="b"/>
          <a:lstStyle>
            <a:lvl1pPr algn="ctr">
              <a:defRPr sz="60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ru-RU" dirty="0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5FF33109-551F-1F4B-92BD-D8A3CD8DF2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0967" y="3602038"/>
            <a:ext cx="6480493" cy="666810"/>
          </a:xfrm>
        </p:spPr>
        <p:txBody>
          <a:bodyPr/>
          <a:lstStyle>
            <a:lvl1pPr marL="0" indent="0" algn="ctr">
              <a:buNone/>
              <a:defRPr sz="2400" b="0" i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ru-RU" dirty="0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C8B5C7EA-28E5-DD41-817D-AA63577FB4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49DB8-53B8-4321-9825-65F8682FC0F5}" type="datetime1">
              <a:rPr lang="ru-RU" smtClean="0"/>
              <a:pPr/>
              <a:t>15.04.2024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B2FEB5D0-DFD1-8543-82E9-9A12B6B9DC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0E66DC7D-AB72-DC4B-AC4E-9F198F835F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0B67E-EAEE-334A-864B-342637A6F4F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25976A2A-2574-9446-A155-07F788DD437E}"/>
              </a:ext>
            </a:extLst>
          </p:cNvPr>
          <p:cNvSpPr txBox="1"/>
          <p:nvPr userDrawn="1"/>
        </p:nvSpPr>
        <p:spPr>
          <a:xfrm>
            <a:off x="360967" y="4961744"/>
            <a:ext cx="114700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Подготовлено по заказу Министерства финансов Российской Федерации в ходе реализации совместного Проекта Российской Федерации и Международного банка реконструкции и развития «Содействие повышению уровня финансовой грамотности населения и развитию финансового образования в Российской Федерации» в рамках «Конкурсной поддержки инициатив в области развития финансовой грамотности и защиты прав потребителей»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1544395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244D9FE8-8152-1747-95C8-3563A04C1F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015E9-B3BF-4ADC-8CE4-8041810F8D66}" type="datetime1">
              <a:rPr lang="ru-RU" smtClean="0"/>
              <a:pPr/>
              <a:t>15.04.2024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ED4F77EE-DD51-0C4A-8A60-DC80CFB6B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46976F1-5C84-7141-9165-5A8A8C9E70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0B67E-EAEE-334A-864B-342637A6F4F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09B9BC0A-5F18-5045-81C6-97394E343506}"/>
              </a:ext>
            </a:extLst>
          </p:cNvPr>
          <p:cNvSpPr/>
          <p:nvPr userDrawn="1"/>
        </p:nvSpPr>
        <p:spPr>
          <a:xfrm>
            <a:off x="0" y="6075085"/>
            <a:ext cx="12192000" cy="783935"/>
          </a:xfrm>
          <a:prstGeom prst="rect">
            <a:avLst/>
          </a:prstGeom>
          <a:solidFill>
            <a:srgbClr val="F6E4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4B5D74CD-A2B5-4A4E-870E-87B864CB234B}"/>
              </a:ext>
            </a:extLst>
          </p:cNvPr>
          <p:cNvSpPr/>
          <p:nvPr userDrawn="1"/>
        </p:nvSpPr>
        <p:spPr>
          <a:xfrm>
            <a:off x="0" y="6456185"/>
            <a:ext cx="12192000" cy="416804"/>
          </a:xfrm>
          <a:prstGeom prst="rect">
            <a:avLst/>
          </a:prstGeom>
          <a:solidFill>
            <a:srgbClr val="3A6D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87D4A975-1751-534E-AAE0-9EA7434A7A20}"/>
              </a:ext>
            </a:extLst>
          </p:cNvPr>
          <p:cNvSpPr/>
          <p:nvPr userDrawn="1"/>
        </p:nvSpPr>
        <p:spPr>
          <a:xfrm>
            <a:off x="0" y="6255379"/>
            <a:ext cx="12192000" cy="94343"/>
          </a:xfrm>
          <a:prstGeom prst="rect">
            <a:avLst/>
          </a:prstGeom>
          <a:solidFill>
            <a:srgbClr val="3A6D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05C706D5-EA6E-7E48-93E4-3C807E2703CF}"/>
              </a:ext>
            </a:extLst>
          </p:cNvPr>
          <p:cNvSpPr/>
          <p:nvPr userDrawn="1"/>
        </p:nvSpPr>
        <p:spPr>
          <a:xfrm>
            <a:off x="0" y="6081208"/>
            <a:ext cx="12192000" cy="94343"/>
          </a:xfrm>
          <a:prstGeom prst="rect">
            <a:avLst/>
          </a:prstGeom>
          <a:solidFill>
            <a:srgbClr val="3A6D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25875FC1-4F48-8242-8097-6FEED50A6A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591" y="356526"/>
            <a:ext cx="10634208" cy="667609"/>
          </a:xfrm>
        </p:spPr>
        <p:txBody>
          <a:bodyPr anchor="t">
            <a:normAutofit/>
          </a:bodyPr>
          <a:lstStyle>
            <a:lvl1pPr>
              <a:defRPr sz="36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484CB4CF-3B41-BE4F-B0DF-426D8B5EB6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9591" y="1619797"/>
            <a:ext cx="10634209" cy="4217267"/>
          </a:xfrm>
        </p:spPr>
        <p:txBody>
          <a:bodyPr/>
          <a:lstStyle>
            <a:lvl1pPr>
              <a:buClr>
                <a:srgbClr val="3A6D89"/>
              </a:buCl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buClr>
                <a:srgbClr val="3A6D89"/>
              </a:buCl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buClr>
                <a:srgbClr val="3A6D89"/>
              </a:buCl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buClr>
                <a:srgbClr val="3A6D89"/>
              </a:buCl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buClr>
                <a:srgbClr val="3A6D89"/>
              </a:buCl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ru-RU" dirty="0"/>
          </a:p>
        </p:txBody>
      </p:sp>
      <p:cxnSp>
        <p:nvCxnSpPr>
          <p:cNvPr id="20" name="Прямая соединительная линия 6">
            <a:extLst>
              <a:ext uri="{FF2B5EF4-FFF2-40B4-BE49-F238E27FC236}">
                <a16:creationId xmlns="" xmlns:a16="http://schemas.microsoft.com/office/drawing/2014/main" id="{F9D5EC11-F280-224C-9162-70C06B757595}"/>
              </a:ext>
            </a:extLst>
          </p:cNvPr>
          <p:cNvCxnSpPr>
            <a:cxnSpLocks/>
          </p:cNvCxnSpPr>
          <p:nvPr userDrawn="1"/>
        </p:nvCxnSpPr>
        <p:spPr>
          <a:xfrm>
            <a:off x="0" y="1144588"/>
            <a:ext cx="953589" cy="0"/>
          </a:xfrm>
          <a:prstGeom prst="line">
            <a:avLst/>
          </a:prstGeom>
          <a:ln w="50800" cap="sq">
            <a:solidFill>
              <a:srgbClr val="F6E4D3"/>
            </a:solidFill>
            <a:bevel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6">
            <a:extLst>
              <a:ext uri="{FF2B5EF4-FFF2-40B4-BE49-F238E27FC236}">
                <a16:creationId xmlns="" xmlns:a16="http://schemas.microsoft.com/office/drawing/2014/main" id="{7E4FD5D5-154C-234C-B286-8790A6769B7B}"/>
              </a:ext>
            </a:extLst>
          </p:cNvPr>
          <p:cNvCxnSpPr>
            <a:cxnSpLocks/>
          </p:cNvCxnSpPr>
          <p:nvPr userDrawn="1"/>
        </p:nvCxnSpPr>
        <p:spPr>
          <a:xfrm>
            <a:off x="359795" y="-1"/>
            <a:ext cx="0" cy="1619798"/>
          </a:xfrm>
          <a:prstGeom prst="line">
            <a:avLst/>
          </a:prstGeom>
          <a:ln w="50800" cap="flat">
            <a:solidFill>
              <a:srgbClr val="F6E4D3"/>
            </a:solidFill>
            <a:bevel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6">
            <a:extLst>
              <a:ext uri="{FF2B5EF4-FFF2-40B4-BE49-F238E27FC236}">
                <a16:creationId xmlns="" xmlns:a16="http://schemas.microsoft.com/office/drawing/2014/main" id="{CB0AD6CC-2173-4A4B-BCA9-DE613BEB74C4}"/>
              </a:ext>
            </a:extLst>
          </p:cNvPr>
          <p:cNvCxnSpPr>
            <a:cxnSpLocks/>
          </p:cNvCxnSpPr>
          <p:nvPr userDrawn="1"/>
        </p:nvCxnSpPr>
        <p:spPr>
          <a:xfrm>
            <a:off x="0" y="1262154"/>
            <a:ext cx="953589" cy="0"/>
          </a:xfrm>
          <a:prstGeom prst="line">
            <a:avLst/>
          </a:prstGeom>
          <a:ln w="50800" cap="sq">
            <a:solidFill>
              <a:srgbClr val="3A6D89"/>
            </a:solidFill>
            <a:bevel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6">
            <a:extLst>
              <a:ext uri="{FF2B5EF4-FFF2-40B4-BE49-F238E27FC236}">
                <a16:creationId xmlns="" xmlns:a16="http://schemas.microsoft.com/office/drawing/2014/main" id="{99C1C76E-DFE0-9946-AD9A-750646798508}"/>
              </a:ext>
            </a:extLst>
          </p:cNvPr>
          <p:cNvCxnSpPr>
            <a:cxnSpLocks/>
          </p:cNvCxnSpPr>
          <p:nvPr userDrawn="1"/>
        </p:nvCxnSpPr>
        <p:spPr>
          <a:xfrm>
            <a:off x="464298" y="0"/>
            <a:ext cx="0" cy="1619797"/>
          </a:xfrm>
          <a:prstGeom prst="line">
            <a:avLst/>
          </a:prstGeom>
          <a:ln w="50800" cap="flat">
            <a:solidFill>
              <a:srgbClr val="3A6D89"/>
            </a:solidFill>
            <a:bevel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298887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4647DCE-7F84-0047-834B-03A1234FFB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ru-RU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3F78C2DA-EE3D-D04B-A65E-F6A57A56CF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CFB68946-785E-6643-B201-01B0A1109F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699BE-09D7-4BE2-8742-39A547926BF2}" type="datetime1">
              <a:rPr lang="ru-RU" smtClean="0"/>
              <a:pPr/>
              <a:t>15.04.2024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2729D9C1-CF25-AE4D-B863-3B2BC9C4B1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9D8C1B8-7CDD-6F48-8F5D-0FF2330D83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0B67E-EAEE-334A-864B-342637A6F4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619999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833E6D9-E5EC-7840-B40F-B82316B7AC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ru-RU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1F78B1CB-DD72-0E48-B58C-DBC70303D7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ru-RU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88B7FD5E-937E-4240-ACD6-074C00EB33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ru-RU"/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9AE99130-6365-E242-964B-926A3AEA09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FD9A4-0544-49E2-8972-F192A5BFBB7F}" type="datetime1">
              <a:rPr lang="ru-RU" smtClean="0"/>
              <a:pPr/>
              <a:t>15.04.2024</a:t>
            </a:fld>
            <a:endParaRPr lang="ru-RU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E999BF8A-FADA-1E43-9EDE-E89675DE57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0C3C8979-005D-6648-9337-609D8CCD36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0B67E-EAEE-334A-864B-342637A6F4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997568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B64B971-210B-FF4A-AD0E-441C84BFB2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ru-RU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6378D163-8E59-164F-B573-BC1BB097C0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75575D06-A968-D84E-8B53-BE45CA586E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ru-RU"/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912861ED-5A32-D948-9B74-143F58A2250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2D1C03DF-0A72-E04B-93B5-3DF4634A294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ru-RU"/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B8361BB7-63C3-6D43-808F-04C0F1BFF3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4229D-435E-4343-A87D-BDA2319CCBD1}" type="datetime1">
              <a:rPr lang="ru-RU" smtClean="0"/>
              <a:pPr/>
              <a:t>15.04.2024</a:t>
            </a:fld>
            <a:endParaRPr lang="ru-RU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9B752178-167F-4A47-BAD4-53F75127BE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7130950B-25C3-5F41-B77A-A7784130B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0B67E-EAEE-334A-864B-342637A6F4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780287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B4B3160A-3564-B54E-A90C-AE53A92BA1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ru-RU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B63F18D5-7834-FF43-B268-EDD1A24898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7FACAC4C-1D1C-BE4C-A061-4ADCD3BFF63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DDC165-023F-4E0F-9D8E-D6CDF855C74A}" type="datetime1">
              <a:rPr lang="ru-RU" smtClean="0"/>
              <a:pPr/>
              <a:t>15.04.2024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1376D48-1D65-1543-8CFF-0374D26631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32DDDFF-BEEE-B442-91DC-7C4DA96918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1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571717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50" r:id="rId2"/>
    <p:sldLayoutId id="2147483660" r:id="rId3"/>
    <p:sldLayoutId id="2147483661" r:id="rId4"/>
    <p:sldLayoutId id="2147483649" r:id="rId5"/>
    <p:sldLayoutId id="2147483663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0B67E-EAEE-334A-864B-342637A6F4F5}" type="slidenum">
              <a:rPr lang="ru-RU" smtClean="0"/>
              <a:pPr/>
              <a:t>1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719590" y="97134"/>
            <a:ext cx="10634209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SzPct val="25000"/>
            </a:pPr>
            <a:r>
              <a:rPr lang="ru-RU" sz="3200" b="1" dirty="0">
                <a:solidFill>
                  <a:srgbClr val="E48B9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Команда № 1</a:t>
            </a:r>
          </a:p>
          <a:p>
            <a:pPr lvl="0" algn="ctr"/>
            <a:endParaRPr lang="ru-RU" b="1" dirty="0">
              <a:solidFill>
                <a:srgbClr val="E48B9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lvl="0" algn="ctr">
              <a:buSzPct val="25000"/>
            </a:pPr>
            <a:r>
              <a:rPr lang="ru-RU" b="1" dirty="0" smtClean="0">
                <a:solidFill>
                  <a:srgbClr val="E48B9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____________________________________________________________________________</a:t>
            </a:r>
            <a:endParaRPr lang="ru-RU" b="1" dirty="0">
              <a:solidFill>
                <a:srgbClr val="E48B9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7" name="Shape 90"/>
          <p:cNvSpPr txBox="1">
            <a:spLocks noGrp="1"/>
          </p:cNvSpPr>
          <p:nvPr>
            <p:ph idx="1"/>
          </p:nvPr>
        </p:nvSpPr>
        <p:spPr>
          <a:xfrm>
            <a:off x="1168400" y="5365755"/>
            <a:ext cx="10185400" cy="47130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indent="0">
              <a:spcBef>
                <a:spcPts val="0"/>
              </a:spcBef>
              <a:buSzPct val="25000"/>
              <a:buNone/>
            </a:pPr>
            <a:r>
              <a:rPr lang="ru-RU" sz="3600" b="1" dirty="0">
                <a:solidFill>
                  <a:srgbClr val="E48B9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Финансовый </a:t>
            </a:r>
            <a:r>
              <a:rPr lang="ru-RU" sz="3600" b="1" dirty="0" smtClean="0">
                <a:solidFill>
                  <a:srgbClr val="E48B9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КАЛЕЙДОСКОП</a:t>
            </a:r>
            <a:endParaRPr lang="ru-RU" sz="3600" b="1" dirty="0">
              <a:solidFill>
                <a:srgbClr val="E48B9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185324456"/>
              </p:ext>
            </p:extLst>
          </p:nvPr>
        </p:nvGraphicFramePr>
        <p:xfrm>
          <a:off x="1168400" y="1693755"/>
          <a:ext cx="10312400" cy="3672000"/>
        </p:xfrm>
        <a:graphic>
          <a:graphicData uri="http://schemas.openxmlformats.org/drawingml/2006/table">
            <a:tbl>
              <a:tblPr>
                <a:tableStyleId>{ED083AE6-46FA-4A59-8FB0-9F97EB10719F}</a:tableStyleId>
              </a:tblPr>
              <a:tblGrid>
                <a:gridCol w="10312400"/>
              </a:tblGrid>
              <a:tr h="612000">
                <a:tc>
                  <a:txBody>
                    <a:bodyPr/>
                    <a:lstStyle/>
                    <a:p>
                      <a:pPr marL="630555" indent="-630555"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3600" dirty="0" smtClean="0">
                          <a:solidFill>
                            <a:srgbClr val="E48B9A"/>
                          </a:solidFill>
                          <a:effectLst/>
                          <a:latin typeface="Times New Roman"/>
                          <a:ea typeface="Cambria"/>
                          <a:cs typeface="Times New Roman"/>
                        </a:rPr>
                        <a:t>1</a:t>
                      </a:r>
                      <a:endParaRPr lang="ru-RU" sz="3600" dirty="0">
                        <a:solidFill>
                          <a:srgbClr val="E48B9A"/>
                        </a:solidFill>
                        <a:effectLst/>
                        <a:latin typeface="Times New Roman"/>
                        <a:ea typeface="Cambria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CE6A3"/>
                    </a:solidFill>
                  </a:tcPr>
                </a:tc>
              </a:tr>
              <a:tr h="612000">
                <a:tc>
                  <a:txBody>
                    <a:bodyPr/>
                    <a:lstStyle/>
                    <a:p>
                      <a:pPr marL="630555" indent="-630555"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3600" dirty="0" smtClean="0">
                          <a:solidFill>
                            <a:srgbClr val="E48B9A"/>
                          </a:solidFill>
                          <a:effectLst/>
                          <a:latin typeface="Times New Roman"/>
                          <a:ea typeface="Cambria"/>
                          <a:cs typeface="Times New Roman"/>
                        </a:rPr>
                        <a:t>2</a:t>
                      </a:r>
                      <a:endParaRPr lang="ru-RU" sz="3600" dirty="0">
                        <a:solidFill>
                          <a:srgbClr val="E48B9A"/>
                        </a:solidFill>
                        <a:effectLst/>
                        <a:latin typeface="Times New Roman"/>
                        <a:ea typeface="Cambria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CE6A3"/>
                    </a:solidFill>
                  </a:tcPr>
                </a:tc>
              </a:tr>
              <a:tr h="612000">
                <a:tc>
                  <a:txBody>
                    <a:bodyPr/>
                    <a:lstStyle/>
                    <a:p>
                      <a:pPr marL="0" indent="0"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3600" dirty="0" smtClean="0">
                          <a:solidFill>
                            <a:srgbClr val="E48B9A"/>
                          </a:solidFill>
                          <a:effectLst/>
                          <a:latin typeface="Times New Roman"/>
                          <a:ea typeface="Cambria"/>
                          <a:cs typeface="Times New Roman"/>
                        </a:rPr>
                        <a:t>3</a:t>
                      </a:r>
                      <a:endParaRPr lang="ru-RU" sz="3600" dirty="0">
                        <a:solidFill>
                          <a:srgbClr val="E48B9A"/>
                        </a:solidFill>
                        <a:effectLst/>
                        <a:latin typeface="Times New Roman"/>
                        <a:ea typeface="Cambria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CE6A3"/>
                    </a:solidFill>
                  </a:tcPr>
                </a:tc>
              </a:tr>
              <a:tr h="612000">
                <a:tc>
                  <a:txBody>
                    <a:bodyPr/>
                    <a:lstStyle/>
                    <a:p>
                      <a:pPr marL="7938" indent="-7938"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3600" dirty="0" smtClean="0">
                          <a:solidFill>
                            <a:srgbClr val="E48B9A"/>
                          </a:solidFill>
                          <a:effectLst/>
                          <a:latin typeface="Times New Roman"/>
                          <a:ea typeface="Cambria"/>
                          <a:cs typeface="Times New Roman"/>
                        </a:rPr>
                        <a:t>4</a:t>
                      </a:r>
                      <a:endParaRPr lang="ru-RU" sz="3600" dirty="0">
                        <a:solidFill>
                          <a:srgbClr val="E48B9A"/>
                        </a:solidFill>
                        <a:effectLst/>
                        <a:latin typeface="Times New Roman"/>
                        <a:ea typeface="Cambria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CE6A3"/>
                    </a:solidFill>
                  </a:tcPr>
                </a:tc>
              </a:tr>
              <a:tr h="612000">
                <a:tc>
                  <a:txBody>
                    <a:bodyPr/>
                    <a:lstStyle/>
                    <a:p>
                      <a:pPr marL="7938" indent="-7938"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3600" dirty="0" smtClean="0">
                          <a:solidFill>
                            <a:srgbClr val="E48B9A"/>
                          </a:solidFill>
                          <a:effectLst/>
                          <a:latin typeface="Times New Roman"/>
                          <a:ea typeface="Cambria"/>
                          <a:cs typeface="Times New Roman"/>
                        </a:rPr>
                        <a:t>5</a:t>
                      </a:r>
                      <a:endParaRPr lang="ru-RU" sz="3600" dirty="0">
                        <a:solidFill>
                          <a:srgbClr val="E48B9A"/>
                        </a:solidFill>
                        <a:effectLst/>
                        <a:latin typeface="Times New Roman"/>
                        <a:ea typeface="Cambria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CE6A3"/>
                    </a:solidFill>
                  </a:tcPr>
                </a:tc>
              </a:tr>
              <a:tr h="612000">
                <a:tc>
                  <a:txBody>
                    <a:bodyPr/>
                    <a:lstStyle/>
                    <a:p>
                      <a:pPr marL="7938" indent="-7938"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3600" dirty="0" smtClean="0">
                          <a:solidFill>
                            <a:srgbClr val="E48B9A"/>
                          </a:solidFill>
                          <a:effectLst/>
                          <a:latin typeface="Times New Roman"/>
                          <a:ea typeface="Cambria"/>
                          <a:cs typeface="Times New Roman"/>
                        </a:rPr>
                        <a:t>6</a:t>
                      </a:r>
                      <a:endParaRPr lang="ru-RU" sz="3600" dirty="0">
                        <a:solidFill>
                          <a:srgbClr val="E48B9A"/>
                        </a:solidFill>
                        <a:effectLst/>
                        <a:latin typeface="Times New Roman"/>
                        <a:ea typeface="Cambria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CE6A3"/>
                    </a:solidFill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="" xmlns:p14="http://schemas.microsoft.com/office/powerpoint/2010/main" val="8155798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0B67E-EAEE-334A-864B-342637A6F4F5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719590" y="97134"/>
            <a:ext cx="10634209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SzPct val="25000"/>
            </a:pPr>
            <a:r>
              <a:rPr lang="ru-RU" sz="3200" b="1" dirty="0">
                <a:solidFill>
                  <a:srgbClr val="E48B9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Команда № </a:t>
            </a:r>
            <a:r>
              <a:rPr lang="ru-RU" sz="3200" b="1" dirty="0" smtClean="0">
                <a:solidFill>
                  <a:srgbClr val="E48B9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2</a:t>
            </a:r>
            <a:endParaRPr lang="ru-RU" sz="3200" b="1" dirty="0">
              <a:solidFill>
                <a:srgbClr val="E48B9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lvl="0" algn="ctr"/>
            <a:endParaRPr lang="ru-RU" b="1" dirty="0">
              <a:solidFill>
                <a:srgbClr val="E48B9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lvl="0" algn="ctr">
              <a:buSzPct val="25000"/>
            </a:pPr>
            <a:r>
              <a:rPr lang="ru-RU" b="1" dirty="0" smtClean="0">
                <a:solidFill>
                  <a:srgbClr val="E48B9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______________________________________________________________________________</a:t>
            </a:r>
            <a:endParaRPr lang="ru-RU" b="1" dirty="0">
              <a:solidFill>
                <a:srgbClr val="E48B9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7" name="Shape 90"/>
          <p:cNvSpPr txBox="1">
            <a:spLocks noGrp="1"/>
          </p:cNvSpPr>
          <p:nvPr>
            <p:ph idx="1"/>
          </p:nvPr>
        </p:nvSpPr>
        <p:spPr>
          <a:xfrm>
            <a:off x="1079500" y="5365755"/>
            <a:ext cx="10274300" cy="47130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indent="0">
              <a:spcBef>
                <a:spcPts val="0"/>
              </a:spcBef>
              <a:buSzPct val="25000"/>
              <a:buNone/>
            </a:pPr>
            <a:r>
              <a:rPr lang="ru-RU" sz="3600" b="1" dirty="0">
                <a:solidFill>
                  <a:srgbClr val="E48B9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Финансовый </a:t>
            </a:r>
            <a:r>
              <a:rPr lang="ru-RU" sz="3600" b="1" dirty="0" smtClean="0">
                <a:solidFill>
                  <a:srgbClr val="E48B9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КАЛЕЙДОСКОП</a:t>
            </a:r>
            <a:endParaRPr lang="ru-RU" sz="3600" b="1" dirty="0">
              <a:solidFill>
                <a:srgbClr val="E48B9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983898647"/>
              </p:ext>
            </p:extLst>
          </p:nvPr>
        </p:nvGraphicFramePr>
        <p:xfrm>
          <a:off x="1079500" y="1693755"/>
          <a:ext cx="10401300" cy="3672000"/>
        </p:xfrm>
        <a:graphic>
          <a:graphicData uri="http://schemas.openxmlformats.org/drawingml/2006/table">
            <a:tbl>
              <a:tblPr>
                <a:tableStyleId>{ED083AE6-46FA-4A59-8FB0-9F97EB10719F}</a:tableStyleId>
              </a:tblPr>
              <a:tblGrid>
                <a:gridCol w="10401300"/>
              </a:tblGrid>
              <a:tr h="612000">
                <a:tc>
                  <a:txBody>
                    <a:bodyPr/>
                    <a:lstStyle/>
                    <a:p>
                      <a:pPr marL="630555" indent="-630555"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3600" dirty="0" smtClean="0">
                          <a:solidFill>
                            <a:srgbClr val="E48B9A"/>
                          </a:solidFill>
                          <a:effectLst/>
                          <a:latin typeface="Times New Roman"/>
                          <a:ea typeface="Cambria"/>
                          <a:cs typeface="Times New Roman"/>
                        </a:rPr>
                        <a:t>1</a:t>
                      </a:r>
                      <a:endParaRPr lang="ru-RU" sz="3600" dirty="0">
                        <a:solidFill>
                          <a:srgbClr val="E48B9A"/>
                        </a:solidFill>
                        <a:effectLst/>
                        <a:latin typeface="Times New Roman"/>
                        <a:ea typeface="Cambria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CE6A3"/>
                    </a:solidFill>
                  </a:tcPr>
                </a:tc>
              </a:tr>
              <a:tr h="612000">
                <a:tc>
                  <a:txBody>
                    <a:bodyPr/>
                    <a:lstStyle/>
                    <a:p>
                      <a:pPr marL="630555" indent="-630555"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3600" dirty="0" smtClean="0">
                          <a:solidFill>
                            <a:srgbClr val="E48B9A"/>
                          </a:solidFill>
                          <a:effectLst/>
                          <a:latin typeface="Times New Roman"/>
                          <a:ea typeface="Cambria"/>
                          <a:cs typeface="Times New Roman"/>
                        </a:rPr>
                        <a:t>2</a:t>
                      </a:r>
                      <a:endParaRPr lang="ru-RU" sz="3600" dirty="0">
                        <a:solidFill>
                          <a:srgbClr val="E48B9A"/>
                        </a:solidFill>
                        <a:effectLst/>
                        <a:latin typeface="Times New Roman"/>
                        <a:ea typeface="Cambria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CE6A3"/>
                    </a:solidFill>
                  </a:tcPr>
                </a:tc>
              </a:tr>
              <a:tr h="612000">
                <a:tc>
                  <a:txBody>
                    <a:bodyPr/>
                    <a:lstStyle/>
                    <a:p>
                      <a:pPr marL="0" indent="0"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3600" dirty="0" smtClean="0">
                          <a:solidFill>
                            <a:srgbClr val="E48B9A"/>
                          </a:solidFill>
                          <a:effectLst/>
                          <a:latin typeface="Times New Roman"/>
                          <a:ea typeface="Cambria"/>
                          <a:cs typeface="Times New Roman"/>
                        </a:rPr>
                        <a:t>3</a:t>
                      </a:r>
                      <a:endParaRPr lang="ru-RU" sz="3600" dirty="0">
                        <a:solidFill>
                          <a:srgbClr val="E48B9A"/>
                        </a:solidFill>
                        <a:effectLst/>
                        <a:latin typeface="Times New Roman"/>
                        <a:ea typeface="Cambria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CE6A3"/>
                    </a:solidFill>
                  </a:tcPr>
                </a:tc>
              </a:tr>
              <a:tr h="612000">
                <a:tc>
                  <a:txBody>
                    <a:bodyPr/>
                    <a:lstStyle/>
                    <a:p>
                      <a:pPr marL="7938" indent="-7938"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3600" dirty="0" smtClean="0">
                          <a:solidFill>
                            <a:srgbClr val="E48B9A"/>
                          </a:solidFill>
                          <a:effectLst/>
                          <a:latin typeface="Times New Roman"/>
                          <a:ea typeface="Cambria"/>
                          <a:cs typeface="Times New Roman"/>
                        </a:rPr>
                        <a:t>4</a:t>
                      </a:r>
                      <a:endParaRPr lang="ru-RU" sz="3600" dirty="0">
                        <a:solidFill>
                          <a:srgbClr val="E48B9A"/>
                        </a:solidFill>
                        <a:effectLst/>
                        <a:latin typeface="Times New Roman"/>
                        <a:ea typeface="Cambria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CE6A3"/>
                    </a:solidFill>
                  </a:tcPr>
                </a:tc>
              </a:tr>
              <a:tr h="612000">
                <a:tc>
                  <a:txBody>
                    <a:bodyPr/>
                    <a:lstStyle/>
                    <a:p>
                      <a:pPr marL="7938" indent="-7938"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3600" dirty="0" smtClean="0">
                          <a:solidFill>
                            <a:srgbClr val="E48B9A"/>
                          </a:solidFill>
                          <a:effectLst/>
                          <a:latin typeface="Times New Roman"/>
                          <a:ea typeface="Cambria"/>
                          <a:cs typeface="Times New Roman"/>
                        </a:rPr>
                        <a:t>5</a:t>
                      </a:r>
                      <a:endParaRPr lang="ru-RU" sz="3600" dirty="0">
                        <a:solidFill>
                          <a:srgbClr val="E48B9A"/>
                        </a:solidFill>
                        <a:effectLst/>
                        <a:latin typeface="Times New Roman"/>
                        <a:ea typeface="Cambria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CE6A3"/>
                    </a:solidFill>
                  </a:tcPr>
                </a:tc>
              </a:tr>
              <a:tr h="612000">
                <a:tc>
                  <a:txBody>
                    <a:bodyPr/>
                    <a:lstStyle/>
                    <a:p>
                      <a:pPr marL="7938" indent="-7938"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3600" dirty="0" smtClean="0">
                          <a:solidFill>
                            <a:srgbClr val="E48B9A"/>
                          </a:solidFill>
                          <a:effectLst/>
                          <a:latin typeface="Times New Roman"/>
                          <a:ea typeface="Cambria"/>
                          <a:cs typeface="Times New Roman"/>
                        </a:rPr>
                        <a:t>6</a:t>
                      </a:r>
                      <a:endParaRPr lang="ru-RU" sz="3600" dirty="0">
                        <a:solidFill>
                          <a:srgbClr val="E48B9A"/>
                        </a:solidFill>
                        <a:effectLst/>
                        <a:latin typeface="Times New Roman"/>
                        <a:ea typeface="Cambria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CE6A3"/>
                    </a:solidFill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="" xmlns:p14="http://schemas.microsoft.com/office/powerpoint/2010/main" val="2347041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0B67E-EAEE-334A-864B-342637A6F4F5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719590" y="97134"/>
            <a:ext cx="10634209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SzPct val="25000"/>
            </a:pPr>
            <a:r>
              <a:rPr lang="ru-RU" sz="3200" b="1" dirty="0">
                <a:solidFill>
                  <a:srgbClr val="E48B9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Команда № </a:t>
            </a:r>
            <a:r>
              <a:rPr lang="ru-RU" sz="3200" b="1" dirty="0" smtClean="0">
                <a:solidFill>
                  <a:srgbClr val="E48B9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3</a:t>
            </a:r>
            <a:endParaRPr lang="ru-RU" sz="3200" b="1" dirty="0">
              <a:solidFill>
                <a:srgbClr val="E48B9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lvl="0" algn="ctr"/>
            <a:endParaRPr lang="ru-RU" b="1" dirty="0">
              <a:solidFill>
                <a:srgbClr val="E48B9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lvl="0" algn="ctr">
              <a:buSzPct val="25000"/>
            </a:pPr>
            <a:r>
              <a:rPr lang="ru-RU" b="1" dirty="0" smtClean="0">
                <a:solidFill>
                  <a:srgbClr val="E48B9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_________________________________________________________________________________</a:t>
            </a:r>
            <a:endParaRPr lang="ru-RU" b="1" dirty="0">
              <a:solidFill>
                <a:srgbClr val="E48B9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7" name="Shape 90"/>
          <p:cNvSpPr txBox="1">
            <a:spLocks noGrp="1"/>
          </p:cNvSpPr>
          <p:nvPr>
            <p:ph idx="1"/>
          </p:nvPr>
        </p:nvSpPr>
        <p:spPr>
          <a:xfrm>
            <a:off x="1041810" y="5365755"/>
            <a:ext cx="10311990" cy="47130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indent="0">
              <a:spcBef>
                <a:spcPts val="0"/>
              </a:spcBef>
              <a:buSzPct val="25000"/>
              <a:buNone/>
            </a:pPr>
            <a:r>
              <a:rPr lang="ru-RU" sz="3600" b="1" dirty="0">
                <a:solidFill>
                  <a:srgbClr val="E48B9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Финансовый </a:t>
            </a:r>
            <a:r>
              <a:rPr lang="ru-RU" sz="3600" b="1" dirty="0" smtClean="0">
                <a:solidFill>
                  <a:srgbClr val="E48B9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КАЛЕЙДОСКОП</a:t>
            </a:r>
            <a:endParaRPr lang="ru-RU" sz="3600" b="1" dirty="0">
              <a:solidFill>
                <a:srgbClr val="E48B9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983898647"/>
              </p:ext>
            </p:extLst>
          </p:nvPr>
        </p:nvGraphicFramePr>
        <p:xfrm>
          <a:off x="1041810" y="1693755"/>
          <a:ext cx="10760800" cy="3672000"/>
        </p:xfrm>
        <a:graphic>
          <a:graphicData uri="http://schemas.openxmlformats.org/drawingml/2006/table">
            <a:tbl>
              <a:tblPr>
                <a:tableStyleId>{ED083AE6-46FA-4A59-8FB0-9F97EB10719F}</a:tableStyleId>
              </a:tblPr>
              <a:tblGrid>
                <a:gridCol w="10760800"/>
              </a:tblGrid>
              <a:tr h="612000">
                <a:tc>
                  <a:txBody>
                    <a:bodyPr/>
                    <a:lstStyle/>
                    <a:p>
                      <a:pPr marL="630555" indent="-630555"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3600" dirty="0" smtClean="0">
                          <a:solidFill>
                            <a:srgbClr val="E48B9A"/>
                          </a:solidFill>
                          <a:effectLst/>
                          <a:latin typeface="Times New Roman"/>
                          <a:ea typeface="Cambria"/>
                          <a:cs typeface="Times New Roman"/>
                        </a:rPr>
                        <a:t>1</a:t>
                      </a:r>
                      <a:endParaRPr lang="ru-RU" sz="3600" dirty="0">
                        <a:solidFill>
                          <a:srgbClr val="E48B9A"/>
                        </a:solidFill>
                        <a:effectLst/>
                        <a:latin typeface="Times New Roman"/>
                        <a:ea typeface="Cambria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CE6A3"/>
                    </a:solidFill>
                  </a:tcPr>
                </a:tc>
              </a:tr>
              <a:tr h="612000">
                <a:tc>
                  <a:txBody>
                    <a:bodyPr/>
                    <a:lstStyle/>
                    <a:p>
                      <a:pPr marL="630555" indent="-630555"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3600" dirty="0" smtClean="0">
                          <a:solidFill>
                            <a:srgbClr val="E48B9A"/>
                          </a:solidFill>
                          <a:effectLst/>
                          <a:latin typeface="Times New Roman"/>
                          <a:ea typeface="Cambria"/>
                          <a:cs typeface="Times New Roman"/>
                        </a:rPr>
                        <a:t>2</a:t>
                      </a:r>
                      <a:endParaRPr lang="ru-RU" sz="3600" dirty="0">
                        <a:solidFill>
                          <a:srgbClr val="E48B9A"/>
                        </a:solidFill>
                        <a:effectLst/>
                        <a:latin typeface="Times New Roman"/>
                        <a:ea typeface="Cambria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CE6A3"/>
                    </a:solidFill>
                  </a:tcPr>
                </a:tc>
              </a:tr>
              <a:tr h="612000">
                <a:tc>
                  <a:txBody>
                    <a:bodyPr/>
                    <a:lstStyle/>
                    <a:p>
                      <a:pPr marL="0" indent="0"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3600" dirty="0" smtClean="0">
                          <a:solidFill>
                            <a:srgbClr val="E48B9A"/>
                          </a:solidFill>
                          <a:effectLst/>
                          <a:latin typeface="Times New Roman"/>
                          <a:ea typeface="Cambria"/>
                          <a:cs typeface="Times New Roman"/>
                        </a:rPr>
                        <a:t>3</a:t>
                      </a:r>
                      <a:endParaRPr lang="ru-RU" sz="3600" dirty="0">
                        <a:solidFill>
                          <a:srgbClr val="E48B9A"/>
                        </a:solidFill>
                        <a:effectLst/>
                        <a:latin typeface="Times New Roman"/>
                        <a:ea typeface="Cambria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CE6A3"/>
                    </a:solidFill>
                  </a:tcPr>
                </a:tc>
              </a:tr>
              <a:tr h="612000">
                <a:tc>
                  <a:txBody>
                    <a:bodyPr/>
                    <a:lstStyle/>
                    <a:p>
                      <a:pPr marL="7938" indent="-7938"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3600" dirty="0" smtClean="0">
                          <a:solidFill>
                            <a:srgbClr val="E48B9A"/>
                          </a:solidFill>
                          <a:effectLst/>
                          <a:latin typeface="Times New Roman"/>
                          <a:ea typeface="Cambria"/>
                          <a:cs typeface="Times New Roman"/>
                        </a:rPr>
                        <a:t>4</a:t>
                      </a:r>
                      <a:endParaRPr lang="ru-RU" sz="3600" dirty="0">
                        <a:solidFill>
                          <a:srgbClr val="E48B9A"/>
                        </a:solidFill>
                        <a:effectLst/>
                        <a:latin typeface="Times New Roman"/>
                        <a:ea typeface="Cambria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CE6A3"/>
                    </a:solidFill>
                  </a:tcPr>
                </a:tc>
              </a:tr>
              <a:tr h="612000">
                <a:tc>
                  <a:txBody>
                    <a:bodyPr/>
                    <a:lstStyle/>
                    <a:p>
                      <a:pPr marL="7938" indent="-7938"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3600" dirty="0" smtClean="0">
                          <a:solidFill>
                            <a:srgbClr val="E48B9A"/>
                          </a:solidFill>
                          <a:effectLst/>
                          <a:latin typeface="Times New Roman"/>
                          <a:ea typeface="Cambria"/>
                          <a:cs typeface="Times New Roman"/>
                        </a:rPr>
                        <a:t>5</a:t>
                      </a:r>
                      <a:endParaRPr lang="ru-RU" sz="3600" dirty="0">
                        <a:solidFill>
                          <a:srgbClr val="E48B9A"/>
                        </a:solidFill>
                        <a:effectLst/>
                        <a:latin typeface="Times New Roman"/>
                        <a:ea typeface="Cambria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CE6A3"/>
                    </a:solidFill>
                  </a:tcPr>
                </a:tc>
              </a:tr>
              <a:tr h="612000">
                <a:tc>
                  <a:txBody>
                    <a:bodyPr/>
                    <a:lstStyle/>
                    <a:p>
                      <a:pPr marL="7938" indent="-7938"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3600" dirty="0" smtClean="0">
                          <a:solidFill>
                            <a:srgbClr val="E48B9A"/>
                          </a:solidFill>
                          <a:effectLst/>
                          <a:latin typeface="Times New Roman"/>
                          <a:ea typeface="Cambria"/>
                          <a:cs typeface="Times New Roman"/>
                        </a:rPr>
                        <a:t>6</a:t>
                      </a:r>
                      <a:endParaRPr lang="ru-RU" sz="3600" dirty="0">
                        <a:solidFill>
                          <a:srgbClr val="E48B9A"/>
                        </a:solidFill>
                        <a:effectLst/>
                        <a:latin typeface="Times New Roman"/>
                        <a:ea typeface="Cambria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CE6A3"/>
                    </a:solidFill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="" xmlns:p14="http://schemas.microsoft.com/office/powerpoint/2010/main" val="2347041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0B67E-EAEE-334A-864B-342637A6F4F5}" type="slidenum">
              <a:rPr lang="ru-RU" smtClean="0"/>
              <a:pPr/>
              <a:t>4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719590" y="97134"/>
            <a:ext cx="10634209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SzPct val="25000"/>
            </a:pPr>
            <a:r>
              <a:rPr lang="ru-RU" sz="3200" b="1" dirty="0">
                <a:solidFill>
                  <a:srgbClr val="E48B9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Команда № </a:t>
            </a:r>
            <a:r>
              <a:rPr lang="ru-RU" sz="3200" b="1" dirty="0" smtClean="0">
                <a:solidFill>
                  <a:srgbClr val="E48B9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4</a:t>
            </a:r>
            <a:endParaRPr lang="ru-RU" sz="3200" b="1" dirty="0">
              <a:solidFill>
                <a:srgbClr val="E48B9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lvl="0" algn="ctr"/>
            <a:endParaRPr lang="ru-RU" b="1" dirty="0">
              <a:solidFill>
                <a:srgbClr val="E48B9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lvl="0" algn="ctr">
              <a:buSzPct val="25000"/>
            </a:pPr>
            <a:r>
              <a:rPr lang="ru-RU" b="1" dirty="0" smtClean="0">
                <a:solidFill>
                  <a:srgbClr val="E48B9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_______________________________________________________________________________</a:t>
            </a:r>
            <a:endParaRPr lang="ru-RU" b="1" dirty="0">
              <a:solidFill>
                <a:srgbClr val="E48B9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7" name="Shape 90"/>
          <p:cNvSpPr txBox="1">
            <a:spLocks noGrp="1"/>
          </p:cNvSpPr>
          <p:nvPr>
            <p:ph idx="1"/>
          </p:nvPr>
        </p:nvSpPr>
        <p:spPr>
          <a:xfrm>
            <a:off x="1104900" y="5365755"/>
            <a:ext cx="10248900" cy="47130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indent="0">
              <a:spcBef>
                <a:spcPts val="0"/>
              </a:spcBef>
              <a:buSzPct val="25000"/>
              <a:buNone/>
            </a:pPr>
            <a:r>
              <a:rPr lang="ru-RU" sz="3600" b="1" dirty="0">
                <a:solidFill>
                  <a:srgbClr val="E48B9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Финансовый </a:t>
            </a:r>
            <a:r>
              <a:rPr lang="ru-RU" sz="3600" b="1" dirty="0" smtClean="0">
                <a:solidFill>
                  <a:srgbClr val="E48B9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КАЛЕЙДОСКОП</a:t>
            </a:r>
            <a:endParaRPr lang="ru-RU" sz="3600" b="1" dirty="0">
              <a:solidFill>
                <a:srgbClr val="E48B9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983898647"/>
              </p:ext>
            </p:extLst>
          </p:nvPr>
        </p:nvGraphicFramePr>
        <p:xfrm>
          <a:off x="1104900" y="1693755"/>
          <a:ext cx="10375900" cy="3672000"/>
        </p:xfrm>
        <a:graphic>
          <a:graphicData uri="http://schemas.openxmlformats.org/drawingml/2006/table">
            <a:tbl>
              <a:tblPr>
                <a:tableStyleId>{ED083AE6-46FA-4A59-8FB0-9F97EB10719F}</a:tableStyleId>
              </a:tblPr>
              <a:tblGrid>
                <a:gridCol w="10375900"/>
              </a:tblGrid>
              <a:tr h="612000">
                <a:tc>
                  <a:txBody>
                    <a:bodyPr/>
                    <a:lstStyle/>
                    <a:p>
                      <a:pPr marL="630555" indent="-630555"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3600" dirty="0" smtClean="0">
                          <a:solidFill>
                            <a:srgbClr val="E48B9A"/>
                          </a:solidFill>
                          <a:effectLst/>
                          <a:latin typeface="Times New Roman"/>
                          <a:ea typeface="Cambria"/>
                          <a:cs typeface="Times New Roman"/>
                        </a:rPr>
                        <a:t>1</a:t>
                      </a:r>
                      <a:endParaRPr lang="ru-RU" sz="3600" dirty="0">
                        <a:solidFill>
                          <a:srgbClr val="E48B9A"/>
                        </a:solidFill>
                        <a:effectLst/>
                        <a:latin typeface="Times New Roman"/>
                        <a:ea typeface="Cambria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CE6A3"/>
                    </a:solidFill>
                  </a:tcPr>
                </a:tc>
              </a:tr>
              <a:tr h="612000">
                <a:tc>
                  <a:txBody>
                    <a:bodyPr/>
                    <a:lstStyle/>
                    <a:p>
                      <a:pPr marL="630555" indent="-630555"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3600" dirty="0" smtClean="0">
                          <a:solidFill>
                            <a:srgbClr val="E48B9A"/>
                          </a:solidFill>
                          <a:effectLst/>
                          <a:latin typeface="Times New Roman"/>
                          <a:ea typeface="Cambria"/>
                          <a:cs typeface="Times New Roman"/>
                        </a:rPr>
                        <a:t>2</a:t>
                      </a:r>
                      <a:endParaRPr lang="ru-RU" sz="3600" dirty="0">
                        <a:solidFill>
                          <a:srgbClr val="E48B9A"/>
                        </a:solidFill>
                        <a:effectLst/>
                        <a:latin typeface="Times New Roman"/>
                        <a:ea typeface="Cambria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CE6A3"/>
                    </a:solidFill>
                  </a:tcPr>
                </a:tc>
              </a:tr>
              <a:tr h="612000">
                <a:tc>
                  <a:txBody>
                    <a:bodyPr/>
                    <a:lstStyle/>
                    <a:p>
                      <a:pPr marL="0" indent="0"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3600" dirty="0" smtClean="0">
                          <a:solidFill>
                            <a:srgbClr val="E48B9A"/>
                          </a:solidFill>
                          <a:effectLst/>
                          <a:latin typeface="Times New Roman"/>
                          <a:ea typeface="Cambria"/>
                          <a:cs typeface="Times New Roman"/>
                        </a:rPr>
                        <a:t>3</a:t>
                      </a:r>
                      <a:endParaRPr lang="ru-RU" sz="3600" dirty="0">
                        <a:solidFill>
                          <a:srgbClr val="E48B9A"/>
                        </a:solidFill>
                        <a:effectLst/>
                        <a:latin typeface="Times New Roman"/>
                        <a:ea typeface="Cambria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CE6A3"/>
                    </a:solidFill>
                  </a:tcPr>
                </a:tc>
              </a:tr>
              <a:tr h="612000">
                <a:tc>
                  <a:txBody>
                    <a:bodyPr/>
                    <a:lstStyle/>
                    <a:p>
                      <a:pPr marL="7938" indent="-7938"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3600" dirty="0" smtClean="0">
                          <a:solidFill>
                            <a:srgbClr val="E48B9A"/>
                          </a:solidFill>
                          <a:effectLst/>
                          <a:latin typeface="Times New Roman"/>
                          <a:ea typeface="Cambria"/>
                          <a:cs typeface="Times New Roman"/>
                        </a:rPr>
                        <a:t>4</a:t>
                      </a:r>
                      <a:endParaRPr lang="ru-RU" sz="3600" dirty="0">
                        <a:solidFill>
                          <a:srgbClr val="E48B9A"/>
                        </a:solidFill>
                        <a:effectLst/>
                        <a:latin typeface="Times New Roman"/>
                        <a:ea typeface="Cambria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CE6A3"/>
                    </a:solidFill>
                  </a:tcPr>
                </a:tc>
              </a:tr>
              <a:tr h="612000">
                <a:tc>
                  <a:txBody>
                    <a:bodyPr/>
                    <a:lstStyle/>
                    <a:p>
                      <a:pPr marL="7938" indent="-7938"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3600" dirty="0" smtClean="0">
                          <a:solidFill>
                            <a:srgbClr val="E48B9A"/>
                          </a:solidFill>
                          <a:effectLst/>
                          <a:latin typeface="Times New Roman"/>
                          <a:ea typeface="Cambria"/>
                          <a:cs typeface="Times New Roman"/>
                        </a:rPr>
                        <a:t>5</a:t>
                      </a:r>
                      <a:endParaRPr lang="ru-RU" sz="3600" dirty="0">
                        <a:solidFill>
                          <a:srgbClr val="E48B9A"/>
                        </a:solidFill>
                        <a:effectLst/>
                        <a:latin typeface="Times New Roman"/>
                        <a:ea typeface="Cambria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CE6A3"/>
                    </a:solidFill>
                  </a:tcPr>
                </a:tc>
              </a:tr>
              <a:tr h="612000">
                <a:tc>
                  <a:txBody>
                    <a:bodyPr/>
                    <a:lstStyle/>
                    <a:p>
                      <a:pPr marL="7938" indent="-7938"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3600" dirty="0" smtClean="0">
                          <a:solidFill>
                            <a:srgbClr val="E48B9A"/>
                          </a:solidFill>
                          <a:effectLst/>
                          <a:latin typeface="Times New Roman"/>
                          <a:ea typeface="Cambria"/>
                          <a:cs typeface="Times New Roman"/>
                        </a:rPr>
                        <a:t>6</a:t>
                      </a:r>
                      <a:endParaRPr lang="ru-RU" sz="3600" dirty="0">
                        <a:solidFill>
                          <a:srgbClr val="E48B9A"/>
                        </a:solidFill>
                        <a:effectLst/>
                        <a:latin typeface="Times New Roman"/>
                        <a:ea typeface="Cambria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CE6A3"/>
                    </a:solidFill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="" xmlns:p14="http://schemas.microsoft.com/office/powerpoint/2010/main" val="2347041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0B67E-EAEE-334A-864B-342637A6F4F5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719590" y="97134"/>
            <a:ext cx="10634209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SzPct val="25000"/>
            </a:pPr>
            <a:r>
              <a:rPr lang="ru-RU" sz="3200" b="1" dirty="0">
                <a:solidFill>
                  <a:srgbClr val="E48B9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Команда № </a:t>
            </a:r>
            <a:r>
              <a:rPr lang="ru-RU" sz="3200" b="1" dirty="0" smtClean="0">
                <a:solidFill>
                  <a:srgbClr val="E48B9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5</a:t>
            </a:r>
            <a:endParaRPr lang="ru-RU" sz="3200" b="1" dirty="0">
              <a:solidFill>
                <a:srgbClr val="E48B9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lvl="0" algn="ctr"/>
            <a:endParaRPr lang="ru-RU" b="1" dirty="0">
              <a:solidFill>
                <a:srgbClr val="E48B9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lvl="0" algn="ctr">
              <a:buSzPct val="25000"/>
            </a:pPr>
            <a:r>
              <a:rPr lang="ru-RU" b="1" dirty="0" smtClean="0">
                <a:solidFill>
                  <a:srgbClr val="E48B9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______________________________________________________________________________</a:t>
            </a:r>
            <a:endParaRPr lang="ru-RU" b="1" dirty="0">
              <a:solidFill>
                <a:srgbClr val="E48B9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7" name="Shape 90"/>
          <p:cNvSpPr txBox="1">
            <a:spLocks noGrp="1"/>
          </p:cNvSpPr>
          <p:nvPr>
            <p:ph idx="1"/>
          </p:nvPr>
        </p:nvSpPr>
        <p:spPr>
          <a:xfrm>
            <a:off x="1079500" y="5365755"/>
            <a:ext cx="10274300" cy="47130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indent="0">
              <a:spcBef>
                <a:spcPts val="0"/>
              </a:spcBef>
              <a:buSzPct val="25000"/>
              <a:buNone/>
            </a:pPr>
            <a:r>
              <a:rPr lang="ru-RU" sz="3600" b="1" dirty="0">
                <a:solidFill>
                  <a:srgbClr val="E48B9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Финансовый </a:t>
            </a:r>
            <a:r>
              <a:rPr lang="ru-RU" sz="3600" b="1" dirty="0" smtClean="0">
                <a:solidFill>
                  <a:srgbClr val="E48B9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КАЛЕЙДОСКОП</a:t>
            </a:r>
            <a:endParaRPr lang="ru-RU" sz="3600" b="1" dirty="0">
              <a:solidFill>
                <a:srgbClr val="E48B9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983898647"/>
              </p:ext>
            </p:extLst>
          </p:nvPr>
        </p:nvGraphicFramePr>
        <p:xfrm>
          <a:off x="1079500" y="1693755"/>
          <a:ext cx="10401300" cy="3672000"/>
        </p:xfrm>
        <a:graphic>
          <a:graphicData uri="http://schemas.openxmlformats.org/drawingml/2006/table">
            <a:tbl>
              <a:tblPr>
                <a:tableStyleId>{ED083AE6-46FA-4A59-8FB0-9F97EB10719F}</a:tableStyleId>
              </a:tblPr>
              <a:tblGrid>
                <a:gridCol w="10401300"/>
              </a:tblGrid>
              <a:tr h="612000">
                <a:tc>
                  <a:txBody>
                    <a:bodyPr/>
                    <a:lstStyle/>
                    <a:p>
                      <a:pPr marL="630555" indent="-630555"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3600" dirty="0" smtClean="0">
                          <a:solidFill>
                            <a:srgbClr val="E48B9A"/>
                          </a:solidFill>
                          <a:effectLst/>
                          <a:latin typeface="Times New Roman"/>
                          <a:ea typeface="Cambria"/>
                          <a:cs typeface="Times New Roman"/>
                        </a:rPr>
                        <a:t>1</a:t>
                      </a:r>
                      <a:endParaRPr lang="ru-RU" sz="3600" dirty="0">
                        <a:solidFill>
                          <a:srgbClr val="E48B9A"/>
                        </a:solidFill>
                        <a:effectLst/>
                        <a:latin typeface="Times New Roman"/>
                        <a:ea typeface="Cambria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CE6A3"/>
                    </a:solidFill>
                  </a:tcPr>
                </a:tc>
              </a:tr>
              <a:tr h="612000">
                <a:tc>
                  <a:txBody>
                    <a:bodyPr/>
                    <a:lstStyle/>
                    <a:p>
                      <a:pPr marL="630555" indent="-630555"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3600" dirty="0" smtClean="0">
                          <a:solidFill>
                            <a:srgbClr val="E48B9A"/>
                          </a:solidFill>
                          <a:effectLst/>
                          <a:latin typeface="Times New Roman"/>
                          <a:ea typeface="Cambria"/>
                          <a:cs typeface="Times New Roman"/>
                        </a:rPr>
                        <a:t>2</a:t>
                      </a:r>
                      <a:endParaRPr lang="ru-RU" sz="3600" dirty="0">
                        <a:solidFill>
                          <a:srgbClr val="E48B9A"/>
                        </a:solidFill>
                        <a:effectLst/>
                        <a:latin typeface="Times New Roman"/>
                        <a:ea typeface="Cambria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CE6A3"/>
                    </a:solidFill>
                  </a:tcPr>
                </a:tc>
              </a:tr>
              <a:tr h="612000">
                <a:tc>
                  <a:txBody>
                    <a:bodyPr/>
                    <a:lstStyle/>
                    <a:p>
                      <a:pPr marL="0" indent="0"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3600" dirty="0" smtClean="0">
                          <a:solidFill>
                            <a:srgbClr val="E48B9A"/>
                          </a:solidFill>
                          <a:effectLst/>
                          <a:latin typeface="Times New Roman"/>
                          <a:ea typeface="Cambria"/>
                          <a:cs typeface="Times New Roman"/>
                        </a:rPr>
                        <a:t>3</a:t>
                      </a:r>
                      <a:endParaRPr lang="ru-RU" sz="3600" dirty="0">
                        <a:solidFill>
                          <a:srgbClr val="E48B9A"/>
                        </a:solidFill>
                        <a:effectLst/>
                        <a:latin typeface="Times New Roman"/>
                        <a:ea typeface="Cambria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CE6A3"/>
                    </a:solidFill>
                  </a:tcPr>
                </a:tc>
              </a:tr>
              <a:tr h="612000">
                <a:tc>
                  <a:txBody>
                    <a:bodyPr/>
                    <a:lstStyle/>
                    <a:p>
                      <a:pPr marL="7938" indent="-7938"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3600" dirty="0" smtClean="0">
                          <a:solidFill>
                            <a:srgbClr val="E48B9A"/>
                          </a:solidFill>
                          <a:effectLst/>
                          <a:latin typeface="Times New Roman"/>
                          <a:ea typeface="Cambria"/>
                          <a:cs typeface="Times New Roman"/>
                        </a:rPr>
                        <a:t>4</a:t>
                      </a:r>
                      <a:endParaRPr lang="ru-RU" sz="3600" dirty="0">
                        <a:solidFill>
                          <a:srgbClr val="E48B9A"/>
                        </a:solidFill>
                        <a:effectLst/>
                        <a:latin typeface="Times New Roman"/>
                        <a:ea typeface="Cambria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CE6A3"/>
                    </a:solidFill>
                  </a:tcPr>
                </a:tc>
              </a:tr>
              <a:tr h="612000">
                <a:tc>
                  <a:txBody>
                    <a:bodyPr/>
                    <a:lstStyle/>
                    <a:p>
                      <a:pPr marL="7938" indent="-7938"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3600" dirty="0" smtClean="0">
                          <a:solidFill>
                            <a:srgbClr val="E48B9A"/>
                          </a:solidFill>
                          <a:effectLst/>
                          <a:latin typeface="Times New Roman"/>
                          <a:ea typeface="Cambria"/>
                          <a:cs typeface="Times New Roman"/>
                        </a:rPr>
                        <a:t>5</a:t>
                      </a:r>
                      <a:endParaRPr lang="ru-RU" sz="3600" dirty="0">
                        <a:solidFill>
                          <a:srgbClr val="E48B9A"/>
                        </a:solidFill>
                        <a:effectLst/>
                        <a:latin typeface="Times New Roman"/>
                        <a:ea typeface="Cambria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CE6A3"/>
                    </a:solidFill>
                  </a:tcPr>
                </a:tc>
              </a:tr>
              <a:tr h="612000">
                <a:tc>
                  <a:txBody>
                    <a:bodyPr/>
                    <a:lstStyle/>
                    <a:p>
                      <a:pPr marL="7938" indent="-7938"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3600" dirty="0" smtClean="0">
                          <a:solidFill>
                            <a:srgbClr val="E48B9A"/>
                          </a:solidFill>
                          <a:effectLst/>
                          <a:latin typeface="Times New Roman"/>
                          <a:ea typeface="Cambria"/>
                          <a:cs typeface="Times New Roman"/>
                        </a:rPr>
                        <a:t>6</a:t>
                      </a:r>
                      <a:endParaRPr lang="ru-RU" sz="3600" dirty="0">
                        <a:solidFill>
                          <a:srgbClr val="E48B9A"/>
                        </a:solidFill>
                        <a:effectLst/>
                        <a:latin typeface="Times New Roman"/>
                        <a:ea typeface="Cambria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CE6A3"/>
                    </a:solidFill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="" xmlns:p14="http://schemas.microsoft.com/office/powerpoint/2010/main" val="2347041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0B67E-EAEE-334A-864B-342637A6F4F5}" type="slidenum">
              <a:rPr lang="ru-RU" smtClean="0"/>
              <a:pPr/>
              <a:t>6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719590" y="97134"/>
            <a:ext cx="10634209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SzPct val="25000"/>
            </a:pPr>
            <a:r>
              <a:rPr lang="ru-RU" sz="3200" b="1" dirty="0">
                <a:solidFill>
                  <a:srgbClr val="E48B9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Команда № </a:t>
            </a:r>
            <a:r>
              <a:rPr lang="ru-RU" sz="3200" b="1" dirty="0" smtClean="0">
                <a:solidFill>
                  <a:srgbClr val="E48B9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6</a:t>
            </a:r>
            <a:endParaRPr lang="ru-RU" sz="3200" b="1" dirty="0">
              <a:solidFill>
                <a:srgbClr val="E48B9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lvl="0" algn="ctr"/>
            <a:endParaRPr lang="ru-RU" b="1" dirty="0">
              <a:solidFill>
                <a:srgbClr val="E48B9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lvl="0" algn="ctr">
              <a:buSzPct val="25000"/>
            </a:pPr>
            <a:r>
              <a:rPr lang="ru-RU" b="1" dirty="0">
                <a:solidFill>
                  <a:srgbClr val="E48B9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__________________</a:t>
            </a:r>
          </a:p>
        </p:txBody>
      </p:sp>
      <p:sp>
        <p:nvSpPr>
          <p:cNvPr id="7" name="Shape 90"/>
          <p:cNvSpPr txBox="1">
            <a:spLocks noGrp="1"/>
          </p:cNvSpPr>
          <p:nvPr>
            <p:ph idx="1"/>
          </p:nvPr>
        </p:nvSpPr>
        <p:spPr>
          <a:xfrm>
            <a:off x="719591" y="5365755"/>
            <a:ext cx="10634209" cy="47130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indent="0">
              <a:spcBef>
                <a:spcPts val="0"/>
              </a:spcBef>
              <a:buSzPct val="25000"/>
              <a:buNone/>
            </a:pPr>
            <a:r>
              <a:rPr lang="ru-RU" sz="3600" b="1" dirty="0">
                <a:solidFill>
                  <a:srgbClr val="E48B9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Финансовый </a:t>
            </a:r>
            <a:r>
              <a:rPr lang="ru-RU" sz="3600" b="1" dirty="0" smtClean="0">
                <a:solidFill>
                  <a:srgbClr val="E48B9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гений</a:t>
            </a:r>
            <a:endParaRPr lang="ru-RU" sz="3600" b="1" dirty="0">
              <a:solidFill>
                <a:srgbClr val="E48B9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983898647"/>
              </p:ext>
            </p:extLst>
          </p:nvPr>
        </p:nvGraphicFramePr>
        <p:xfrm>
          <a:off x="720000" y="1693755"/>
          <a:ext cx="10760800" cy="3672000"/>
        </p:xfrm>
        <a:graphic>
          <a:graphicData uri="http://schemas.openxmlformats.org/drawingml/2006/table">
            <a:tbl>
              <a:tblPr>
                <a:tableStyleId>{ED083AE6-46FA-4A59-8FB0-9F97EB10719F}</a:tableStyleId>
              </a:tblPr>
              <a:tblGrid>
                <a:gridCol w="10760800"/>
              </a:tblGrid>
              <a:tr h="612000">
                <a:tc>
                  <a:txBody>
                    <a:bodyPr/>
                    <a:lstStyle/>
                    <a:p>
                      <a:pPr marL="630555" indent="-630555"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3600" dirty="0" smtClean="0">
                          <a:solidFill>
                            <a:srgbClr val="E48B9A"/>
                          </a:solidFill>
                          <a:effectLst/>
                          <a:latin typeface="Times New Roman"/>
                          <a:ea typeface="Cambria"/>
                          <a:cs typeface="Times New Roman"/>
                        </a:rPr>
                        <a:t>1</a:t>
                      </a:r>
                      <a:endParaRPr lang="ru-RU" sz="3600" dirty="0">
                        <a:solidFill>
                          <a:srgbClr val="E48B9A"/>
                        </a:solidFill>
                        <a:effectLst/>
                        <a:latin typeface="Times New Roman"/>
                        <a:ea typeface="Cambria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CE6A3"/>
                    </a:solidFill>
                  </a:tcPr>
                </a:tc>
              </a:tr>
              <a:tr h="612000">
                <a:tc>
                  <a:txBody>
                    <a:bodyPr/>
                    <a:lstStyle/>
                    <a:p>
                      <a:pPr marL="630555" indent="-630555"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3600" dirty="0" smtClean="0">
                          <a:solidFill>
                            <a:srgbClr val="E48B9A"/>
                          </a:solidFill>
                          <a:effectLst/>
                          <a:latin typeface="Times New Roman"/>
                          <a:ea typeface="Cambria"/>
                          <a:cs typeface="Times New Roman"/>
                        </a:rPr>
                        <a:t>2</a:t>
                      </a:r>
                      <a:endParaRPr lang="ru-RU" sz="3600" dirty="0">
                        <a:solidFill>
                          <a:srgbClr val="E48B9A"/>
                        </a:solidFill>
                        <a:effectLst/>
                        <a:latin typeface="Times New Roman"/>
                        <a:ea typeface="Cambria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CE6A3"/>
                    </a:solidFill>
                  </a:tcPr>
                </a:tc>
              </a:tr>
              <a:tr h="612000">
                <a:tc>
                  <a:txBody>
                    <a:bodyPr/>
                    <a:lstStyle/>
                    <a:p>
                      <a:pPr marL="0" indent="0"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3600" dirty="0" smtClean="0">
                          <a:solidFill>
                            <a:srgbClr val="E48B9A"/>
                          </a:solidFill>
                          <a:effectLst/>
                          <a:latin typeface="Times New Roman"/>
                          <a:ea typeface="Cambria"/>
                          <a:cs typeface="Times New Roman"/>
                        </a:rPr>
                        <a:t>3</a:t>
                      </a:r>
                      <a:endParaRPr lang="ru-RU" sz="3600" dirty="0">
                        <a:solidFill>
                          <a:srgbClr val="E48B9A"/>
                        </a:solidFill>
                        <a:effectLst/>
                        <a:latin typeface="Times New Roman"/>
                        <a:ea typeface="Cambria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CE6A3"/>
                    </a:solidFill>
                  </a:tcPr>
                </a:tc>
              </a:tr>
              <a:tr h="612000">
                <a:tc>
                  <a:txBody>
                    <a:bodyPr/>
                    <a:lstStyle/>
                    <a:p>
                      <a:pPr marL="7938" indent="-7938"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3600" dirty="0" smtClean="0">
                          <a:solidFill>
                            <a:srgbClr val="E48B9A"/>
                          </a:solidFill>
                          <a:effectLst/>
                          <a:latin typeface="Times New Roman"/>
                          <a:ea typeface="Cambria"/>
                          <a:cs typeface="Times New Roman"/>
                        </a:rPr>
                        <a:t>4</a:t>
                      </a:r>
                      <a:endParaRPr lang="ru-RU" sz="3600" dirty="0">
                        <a:solidFill>
                          <a:srgbClr val="E48B9A"/>
                        </a:solidFill>
                        <a:effectLst/>
                        <a:latin typeface="Times New Roman"/>
                        <a:ea typeface="Cambria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CE6A3"/>
                    </a:solidFill>
                  </a:tcPr>
                </a:tc>
              </a:tr>
              <a:tr h="612000">
                <a:tc>
                  <a:txBody>
                    <a:bodyPr/>
                    <a:lstStyle/>
                    <a:p>
                      <a:pPr marL="7938" indent="-7938"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3600" dirty="0" smtClean="0">
                          <a:solidFill>
                            <a:srgbClr val="E48B9A"/>
                          </a:solidFill>
                          <a:effectLst/>
                          <a:latin typeface="Times New Roman"/>
                          <a:ea typeface="Cambria"/>
                          <a:cs typeface="Times New Roman"/>
                        </a:rPr>
                        <a:t>5</a:t>
                      </a:r>
                      <a:endParaRPr lang="ru-RU" sz="3600" dirty="0">
                        <a:solidFill>
                          <a:srgbClr val="E48B9A"/>
                        </a:solidFill>
                        <a:effectLst/>
                        <a:latin typeface="Times New Roman"/>
                        <a:ea typeface="Cambria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CE6A3"/>
                    </a:solidFill>
                  </a:tcPr>
                </a:tc>
              </a:tr>
              <a:tr h="612000">
                <a:tc>
                  <a:txBody>
                    <a:bodyPr/>
                    <a:lstStyle/>
                    <a:p>
                      <a:pPr marL="7938" indent="-7938"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3600" dirty="0" smtClean="0">
                          <a:solidFill>
                            <a:srgbClr val="E48B9A"/>
                          </a:solidFill>
                          <a:effectLst/>
                          <a:latin typeface="Times New Roman"/>
                          <a:ea typeface="Cambria"/>
                          <a:cs typeface="Times New Roman"/>
                        </a:rPr>
                        <a:t>6</a:t>
                      </a:r>
                      <a:endParaRPr lang="ru-RU" sz="3600" dirty="0">
                        <a:solidFill>
                          <a:srgbClr val="E48B9A"/>
                        </a:solidFill>
                        <a:effectLst/>
                        <a:latin typeface="Times New Roman"/>
                        <a:ea typeface="Cambria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CE6A3"/>
                    </a:solidFill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="" xmlns:p14="http://schemas.microsoft.com/office/powerpoint/2010/main" val="23470414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  <p:tag name="ARTICULATE_PROJECT_OPEN" val="0"/>
  <p:tag name="ARTICULATE_SLIDE_COUNT" val="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9728</TotalTime>
  <Words>78</Words>
  <Application>Microsoft Office PowerPoint</Application>
  <PresentationFormat>Произвольный</PresentationFormat>
  <Paragraphs>66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Какие бывают деньги,  и что от них ожидать?</dc:title>
  <dc:creator>Microsoft Office User</dc:creator>
  <cp:lastModifiedBy>PC_110</cp:lastModifiedBy>
  <cp:revision>105</cp:revision>
  <dcterms:created xsi:type="dcterms:W3CDTF">2019-11-07T13:06:38Z</dcterms:created>
  <dcterms:modified xsi:type="dcterms:W3CDTF">2024-04-15T05:28:27Z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6718122B-C331-4762-A900-331358391170</vt:lpwstr>
  </property>
  <property fmtid="{D5CDD505-2E9C-101B-9397-08002B2CF9AE}" pid="3" name="ArticulatePath">
    <vt:lpwstr>Шаблон презентации_7-8кл</vt:lpwstr>
  </property>
</Properties>
</file>