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D21E0-DCF0-40FA-A246-60FFF72FCA3D}" type="datetimeFigureOut">
              <a:rPr lang="ru-RU" smtClean="0"/>
              <a:pPr/>
              <a:t>05.03.2018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51E15-107A-422E-B23C-C7176951E8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3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olna.org/wp-content/uploads/2016/09/0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00B050"/>
                </a:solidFill>
              </a:rPr>
              <a:t>Ромашка</a:t>
            </a:r>
            <a:endParaRPr lang="ru-RU" sz="6600" b="1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1600200"/>
            <a:ext cx="4546848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 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Составьте ромашку из шести лепестков. Каждый лепесток – часть целого.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   Один лепесток – 1 балл.</a:t>
            </a:r>
          </a:p>
          <a:p>
            <a:pPr>
              <a:buNone/>
            </a:pP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3600" b="1" dirty="0" smtClean="0">
                <a:solidFill>
                  <a:schemeClr val="accent3">
                    <a:lumMod val="75000"/>
                  </a:schemeClr>
                </a:solidFill>
              </a:rPr>
              <a:t>   КВ -30сек</a:t>
            </a:r>
            <a:endParaRPr lang="ru-RU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olna.org/wp-content/uploads/2016/09/0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4932040" y="2492896"/>
            <a:ext cx="1872208" cy="136815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Органы растения</a:t>
            </a:r>
            <a:endParaRPr lang="ru-RU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Капля 12"/>
          <p:cNvSpPr/>
          <p:nvPr/>
        </p:nvSpPr>
        <p:spPr>
          <a:xfrm rot="18847195">
            <a:off x="5064674" y="4128444"/>
            <a:ext cx="1384300" cy="140942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433805">
            <a:off x="3499214" y="3446119"/>
            <a:ext cx="1501997" cy="135576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4254419">
            <a:off x="3107811" y="1662782"/>
            <a:ext cx="1571298" cy="167761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8022963">
            <a:off x="4955492" y="661172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rot="15898109">
            <a:off x="6902289" y="3324872"/>
            <a:ext cx="1388093" cy="190181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1223667">
            <a:off x="6818552" y="1574370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635896" y="21328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1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11967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0312" y="198884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8304" y="39330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4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80112" y="414908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5936" y="3861048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6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olna.org/wp-content/uploads/2016/09/0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4932040" y="2492896"/>
            <a:ext cx="1800200" cy="136815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Слои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стебля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Капля 12"/>
          <p:cNvSpPr/>
          <p:nvPr/>
        </p:nvSpPr>
        <p:spPr>
          <a:xfrm rot="18847195">
            <a:off x="5064674" y="4128444"/>
            <a:ext cx="1384300" cy="140942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433805">
            <a:off x="3499214" y="3446119"/>
            <a:ext cx="1501997" cy="135576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4254419">
            <a:off x="3107811" y="1662782"/>
            <a:ext cx="1571298" cy="167761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8022963">
            <a:off x="4955492" y="661172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rot="15898109">
            <a:off x="6830282" y="3252864"/>
            <a:ext cx="1388093" cy="190181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1223667">
            <a:off x="6818552" y="1574370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635896" y="21328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1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11967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0312" y="198884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8304" y="39330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4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80112" y="414908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5936" y="3861048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6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olna.org/wp-content/uploads/2016/09/0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4932040" y="2492896"/>
            <a:ext cx="2016224" cy="136815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семени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Капля 12"/>
          <p:cNvSpPr/>
          <p:nvPr/>
        </p:nvSpPr>
        <p:spPr>
          <a:xfrm rot="18847195">
            <a:off x="5064674" y="4128444"/>
            <a:ext cx="1384300" cy="140942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433805">
            <a:off x="3499214" y="3446119"/>
            <a:ext cx="1501997" cy="135576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4254419">
            <a:off x="3107811" y="1662782"/>
            <a:ext cx="1571298" cy="167761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8022963">
            <a:off x="4955492" y="661172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rot="15898109">
            <a:off x="6974298" y="3396880"/>
            <a:ext cx="1388093" cy="190181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1223667">
            <a:off x="6962567" y="1502363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635896" y="21328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1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11967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0312" y="198884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8304" y="39330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4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80112" y="414908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5936" y="3861048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6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olna.org/wp-content/uploads/2016/09/02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6858001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Блок-схема: узел 4"/>
          <p:cNvSpPr/>
          <p:nvPr/>
        </p:nvSpPr>
        <p:spPr>
          <a:xfrm>
            <a:off x="4932040" y="2492896"/>
            <a:ext cx="1800200" cy="1368152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цветка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Капля 12"/>
          <p:cNvSpPr/>
          <p:nvPr/>
        </p:nvSpPr>
        <p:spPr>
          <a:xfrm rot="18847195">
            <a:off x="5064674" y="4128444"/>
            <a:ext cx="1384300" cy="140942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 rot="433805">
            <a:off x="3499214" y="3446119"/>
            <a:ext cx="1501997" cy="135576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Капля 17"/>
          <p:cNvSpPr/>
          <p:nvPr/>
        </p:nvSpPr>
        <p:spPr>
          <a:xfrm rot="4254419">
            <a:off x="3107811" y="1662782"/>
            <a:ext cx="1571298" cy="1677617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Капля 18"/>
          <p:cNvSpPr/>
          <p:nvPr/>
        </p:nvSpPr>
        <p:spPr>
          <a:xfrm rot="8022963">
            <a:off x="4955492" y="661172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rot="15898109">
            <a:off x="6830282" y="3252864"/>
            <a:ext cx="1388093" cy="1901811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rot="11223667">
            <a:off x="6818552" y="1574370"/>
            <a:ext cx="1550103" cy="1499895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635896" y="21328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1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36096" y="119675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2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380312" y="198884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3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308304" y="3933056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4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80112" y="4149080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5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95936" y="3861048"/>
            <a:ext cx="444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6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Tm="30000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57</Words>
  <Application>Microsoft Office PowerPoint</Application>
  <PresentationFormat>Экран (4:3)</PresentationFormat>
  <Paragraphs>33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Ромашка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Ромашка</dc:title>
  <dc:creator>Татьяна</dc:creator>
  <cp:lastModifiedBy>Татьяна</cp:lastModifiedBy>
  <cp:revision>7</cp:revision>
  <dcterms:created xsi:type="dcterms:W3CDTF">2018-03-04T09:26:34Z</dcterms:created>
  <dcterms:modified xsi:type="dcterms:W3CDTF">2018-03-05T19:25:48Z</dcterms:modified>
</cp:coreProperties>
</file>