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FFCC"/>
    <a:srgbClr val="00CCFF"/>
    <a:srgbClr val="0099FF"/>
    <a:srgbClr val="969696"/>
    <a:srgbClr val="4D4D4D"/>
    <a:srgbClr val="FF33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F303D-E715-4DF2-989A-EBE2D56939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BF6AD-93B9-4104-89D3-501235430E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940D7-BFF1-4142-912C-1BB5A79112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672DD28-4243-4CD3-842B-96C9FB22AE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FE798-45CB-4607-9011-03FAFE8A96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83029-5F82-49F7-BDEC-14A18A6F84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1D6BA-0B56-408A-B9CA-6BF8F01542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98E10-D958-437A-821B-DE0BCA6183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B80C2-0344-4A04-AFDE-54AE38F678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7CF6F-31D9-44ED-9A92-F13735B46E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67577-E909-46BB-BE0F-8A6F191B29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6B3B2-9A92-471F-A68A-E575A4CC5E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F93E8EC-0BB6-4FF1-BB89-62D81D9B3AA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700213"/>
            <a:ext cx="7772400" cy="1470025"/>
          </a:xfrm>
        </p:spPr>
        <p:txBody>
          <a:bodyPr/>
          <a:lstStyle/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Химия и проблемы охраны окружающей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среды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</a:b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/>
            </a:r>
            <a:b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авторы: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учащиеся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 8-а класса 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НРМОБУ «</a:t>
            </a:r>
            <a:r>
              <a:rPr lang="ru-RU" sz="1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Куть-Яхская</a:t>
            </a: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 СОШ»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Довгалюк Дмитрий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Кочеткова Ева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Алексеев Иван</a:t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</a:b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Courier New" pitchFamily="49" charset="0"/>
              </a:rPr>
              <a:t>Куклина Виолетта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itchFamily="18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24744"/>
            <a:ext cx="7848872" cy="2880320"/>
          </a:xfrm>
          <a:prstGeom prst="rect">
            <a:avLst/>
          </a:prstGeom>
          <a:solidFill>
            <a:schemeClr val="accent5">
              <a:lumMod val="90000"/>
              <a:alpha val="31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Охрана земельных ресурсов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196752"/>
            <a:ext cx="7992888" cy="295232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комплекс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мероприятий борьбы против эрозии: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лесонасаждение</a:t>
            </a:r>
            <a:endParaRPr lang="ru-RU" sz="2200" dirty="0">
              <a:solidFill>
                <a:schemeClr val="bg1">
                  <a:lumMod val="85000"/>
                </a:schemeClr>
              </a:solidFill>
              <a:latin typeface="Century Gothic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агротехнические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приемы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почвозащитная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система земледелия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создание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и внедрение почвозащитного земледелия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недопущение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загрязнения почвы</a:t>
            </a:r>
          </a:p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правильное </a:t>
            </a:r>
            <a:r>
              <a:rPr lang="ru-RU" sz="22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применение удобрений и пестицидов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268760"/>
            <a:ext cx="8280920" cy="2880320"/>
          </a:xfrm>
          <a:prstGeom prst="rect">
            <a:avLst/>
          </a:prstGeom>
          <a:solidFill>
            <a:srgbClr val="000000">
              <a:alpha val="30000"/>
            </a:srgb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>
          <a:xfrm>
            <a:off x="395536" y="1268760"/>
            <a:ext cx="8291512" cy="2880320"/>
          </a:xfrm>
          <a:ln>
            <a:noFill/>
          </a:ln>
        </p:spPr>
        <p:txBody>
          <a:bodyPr/>
          <a:lstStyle/>
          <a:p>
            <a:r>
              <a:rPr lang="ru-RU" sz="28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 наши дни проблема охраны окружающей среды чрезвычайно возросла в связи со значительным, </a:t>
            </a:r>
            <a:r>
              <a:rPr lang="ru-RU" sz="28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а </a:t>
            </a:r>
            <a:r>
              <a:rPr lang="ru-RU" sz="28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очень часто и катастрофическим воздействием хозяйственной деятельности человека на природу.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980728"/>
            <a:ext cx="8280920" cy="2880320"/>
          </a:xfrm>
          <a:prstGeom prst="rect">
            <a:avLst/>
          </a:prstGeom>
          <a:solidFill>
            <a:schemeClr val="tx1">
              <a:lumMod val="65000"/>
              <a:lumOff val="35000"/>
              <a:alpha val="27000"/>
            </a:schemeClr>
          </a:solidFill>
          <a:ln w="31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/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Охрана атмосферы от химического загрязнения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dirty="0"/>
              <a:t>    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39552" y="1268760"/>
            <a:ext cx="81369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Атмосфера оказывает не только прямое влияние на живые организмы, но и косвенное, поскольку от нее зависит характер солнечной радиации, достигающей поверхности Земли, климат и другие факторы, регулирующие существование биосферы.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789040"/>
            <a:ext cx="8280920" cy="1800200"/>
          </a:xfrm>
          <a:prstGeom prst="rect">
            <a:avLst/>
          </a:prstGeom>
          <a:solidFill>
            <a:srgbClr val="000000">
              <a:alpha val="33000"/>
            </a:srgb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12776"/>
            <a:ext cx="8208912" cy="1440160"/>
          </a:xfrm>
          <a:prstGeom prst="rect">
            <a:avLst/>
          </a:prstGeom>
          <a:solidFill>
            <a:schemeClr val="tx1">
              <a:alpha val="22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302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Атмосфера- регулярный механизм биосферы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784"/>
            <a:ext cx="8147248" cy="1324744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i="1" dirty="0" smtClean="0">
                <a:solidFill>
                  <a:srgbClr val="969696"/>
                </a:solidFill>
              </a:rPr>
              <a:t>       </a:t>
            </a:r>
            <a:r>
              <a:rPr lang="ru-RU" sz="2000" i="1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Естественное </a:t>
            </a:r>
            <a:r>
              <a:rPr lang="ru-RU" sz="2000" i="1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загрязнение – </a:t>
            </a:r>
            <a:r>
              <a:rPr lang="ru-RU" sz="20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фактор, способствующий ее регуляторной функции. В атмосферу попадают газы, выделяющиеся в результате горения лесов, извержения вулканов, биохимических реакций.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b="1" i="1" dirty="0">
              <a:solidFill>
                <a:srgbClr val="96969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861048"/>
            <a:ext cx="79208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Искусственное загрязнение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может связано с попаданием в атмосферу: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1)твердых частиц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2)газообразных веществ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3)радиоактивных веществ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                               4)свинца и др. тяжелых металлов</a:t>
            </a:r>
            <a:endParaRPr lang="ru-RU" i="1" dirty="0">
              <a:solidFill>
                <a:schemeClr val="bg1">
                  <a:lumMod val="8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348880"/>
            <a:ext cx="8280920" cy="2664296"/>
          </a:xfrm>
          <a:prstGeom prst="rect">
            <a:avLst/>
          </a:prstGeom>
          <a:solidFill>
            <a:schemeClr val="accent3">
              <a:lumMod val="85000"/>
              <a:alpha val="40000"/>
            </a:schemeClr>
          </a:solidFill>
          <a:ln w="28575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Изменение свойств атмосферы в результате загрязнения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420888"/>
            <a:ext cx="8229600" cy="2304256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 dirty="0">
                <a:solidFill>
                  <a:schemeClr val="accent1">
                    <a:lumMod val="10000"/>
                  </a:schemeClr>
                </a:solidFill>
                <a:latin typeface="Century Gothic" pitchFamily="34" charset="0"/>
              </a:rPr>
              <a:t>Искусственное загрязнение оказывает и прямое, и косвенное воздействие на живые организмы. Прямое токсическое действие на организмы оказывают, например, оксиды серы и азота. Так же загрязнение оказывает косвенное воздействие на атмосферу, изменяя  ее свойства. Озоновый экран разрушается оксидами азота, соединениями хлора и фтора, попадающими в атмосферу в результате распада фреонов.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Загрязнение окружающей среды (диаграмма)</a:t>
            </a:r>
          </a:p>
        </p:txBody>
      </p:sp>
      <p:pic>
        <p:nvPicPr>
          <p:cNvPr id="31750" name="Picture 6" descr="1616_2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341438"/>
            <a:ext cx="7200900" cy="5040312"/>
          </a:xfrm>
          <a:noFill/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268760"/>
            <a:ext cx="8280920" cy="3960440"/>
          </a:xfrm>
          <a:prstGeom prst="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Чтобы минимизировать загрязнения атмосферы, необходимо: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8229600" cy="41044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производить очистку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атмосферы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от твердых и газообразных загрязняющих веществ с помощью электрофильтров, жидких и твердых поглотителей, циклонов;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использовать экологически чистые виды энергии;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применять малоотходные и безотходные технологии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добиваться уменьшения токсичности автомобильных выхлопных газов путем совершенствования конструкции двигателей и применения катализаторов, а так же совершенствовать существующие и создавать новые электромобили и двигатели, работающие на водородном топливе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268760"/>
            <a:ext cx="8280920" cy="4392488"/>
          </a:xfrm>
          <a:prstGeom prst="rect">
            <a:avLst/>
          </a:prstGeom>
          <a:solidFill>
            <a:schemeClr val="accent3">
              <a:lumMod val="65000"/>
              <a:alpha val="50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229600" cy="692696"/>
          </a:xfrm>
        </p:spPr>
        <p:txBody>
          <a:bodyPr/>
          <a:lstStyle/>
          <a:p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Охрана водных ресурсов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340769"/>
            <a:ext cx="7992888" cy="4176464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Загрязнения: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твердыми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частицами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минеральными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веществами(соединение металлов, минеральные удобрения)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органическими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веществами промышленного происхождения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нефтью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и ее производными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органические 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вещества биологического происхождения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пестициды</a:t>
            </a:r>
            <a:endParaRPr lang="ru-RU" sz="2400" dirty="0">
              <a:solidFill>
                <a:schemeClr val="bg1">
                  <a:lumMod val="8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980728"/>
            <a:ext cx="7848872" cy="2376264"/>
          </a:xfrm>
          <a:prstGeom prst="rect">
            <a:avLst/>
          </a:prstGeom>
          <a:solidFill>
            <a:schemeClr val="accent3">
              <a:lumMod val="65000"/>
              <a:alpha val="50000"/>
            </a:schemeClr>
          </a:solidFill>
          <a:ln w="28575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229600" cy="418058"/>
          </a:xfrm>
        </p:spPr>
        <p:txBody>
          <a:bodyPr/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Процесс очистки сточных вод,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включает: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47056" y="1124744"/>
            <a:ext cx="7957392" cy="223224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очистку и обеззараживание бытовых и животноводческих стоков;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очистку стоков от последствий обслуживания автотранспорта и сельскохозяйственной техники;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entury Gothic" pitchFamily="34" charset="0"/>
              </a:rPr>
              <a:t>очистку стоков, содержащих нефтепродукты.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211</TotalTime>
  <Words>355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Химия и проблемы охраны окружающей среды  авторы: учащиеся  8-а класса  НРМОБУ «Куть-Яхская СОШ» Довгалюк Дмитрий Кочеткова Ева Алексеев Иван Куклина Виолетта</vt:lpstr>
      <vt:lpstr>В наши дни проблема охраны окружающей среды чрезвычайно возросла в связи со значительным, а очень часто и катастрофическим воздействием хозяйственной деятельности человека на природу.</vt:lpstr>
      <vt:lpstr>Охрана атмосферы от химического загрязнения</vt:lpstr>
      <vt:lpstr>Атмосфера- регулярный механизм биосферы</vt:lpstr>
      <vt:lpstr>Изменение свойств атмосферы в результате загрязнения</vt:lpstr>
      <vt:lpstr>Загрязнение окружающей среды (диаграмма)</vt:lpstr>
      <vt:lpstr>Чтобы минимизировать загрязнения атмосферы, необходимо:</vt:lpstr>
      <vt:lpstr>Охрана водных ресурсов</vt:lpstr>
      <vt:lpstr>Процесс очистки сточных вод, включает:</vt:lpstr>
      <vt:lpstr>Охрана земельных ресурсов</vt:lpstr>
    </vt:vector>
  </TitlesOfParts>
  <Company>Tycoon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и проблемы охраны окружающей среды</dc:title>
  <dc:creator>Dom</dc:creator>
  <cp:lastModifiedBy>metodist</cp:lastModifiedBy>
  <cp:revision>16</cp:revision>
  <dcterms:created xsi:type="dcterms:W3CDTF">2007-12-23T17:06:34Z</dcterms:created>
  <dcterms:modified xsi:type="dcterms:W3CDTF">2021-01-22T09:09:30Z</dcterms:modified>
</cp:coreProperties>
</file>