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301" r:id="rId3"/>
    <p:sldId id="293" r:id="rId4"/>
    <p:sldId id="294" r:id="rId5"/>
    <p:sldId id="296" r:id="rId6"/>
    <p:sldId id="259" r:id="rId7"/>
    <p:sldId id="278" r:id="rId8"/>
    <p:sldId id="300" r:id="rId9"/>
    <p:sldId id="297" r:id="rId10"/>
    <p:sldId id="291" r:id="rId11"/>
    <p:sldId id="280" r:id="rId12"/>
    <p:sldId id="261" r:id="rId13"/>
    <p:sldId id="281" r:id="rId14"/>
    <p:sldId id="262" r:id="rId15"/>
    <p:sldId id="264" r:id="rId16"/>
    <p:sldId id="265" r:id="rId17"/>
    <p:sldId id="267" r:id="rId18"/>
    <p:sldId id="268" r:id="rId19"/>
    <p:sldId id="269" r:id="rId20"/>
    <p:sldId id="270" r:id="rId21"/>
    <p:sldId id="271" r:id="rId22"/>
    <p:sldId id="287" r:id="rId23"/>
    <p:sldId id="289" r:id="rId24"/>
    <p:sldId id="288" r:id="rId25"/>
    <p:sldId id="292" r:id="rId26"/>
    <p:sldId id="272" r:id="rId27"/>
    <p:sldId id="273" r:id="rId28"/>
    <p:sldId id="275" r:id="rId29"/>
    <p:sldId id="283" r:id="rId30"/>
    <p:sldId id="299" r:id="rId31"/>
    <p:sldId id="30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4" autoAdjust="0"/>
  </p:normalViewPr>
  <p:slideViewPr>
    <p:cSldViewPr>
      <p:cViewPr varScale="1">
        <p:scale>
          <a:sx n="91" d="100"/>
          <a:sy n="91" d="100"/>
        </p:scale>
        <p:origin x="97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0742F-E1EC-4812-BD83-DB100A790C7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F72CE5-6821-4EC1-9CAF-98FC024C7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07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56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3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241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30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8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1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18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1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092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315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5C60E-B3DF-49E7-8986-52F2F0E5E5B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57134-A9CD-4BBD-8D8E-1CBE0049D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07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brota.donetsk.ua/" TargetMode="External"/><Relationship Id="rId2" Type="http://schemas.openxmlformats.org/officeDocument/2006/relationships/hyperlink" Target="mailto:fund@crf.donetsk.ua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hyperlink" Target="https://www.facebook.com/pages/%D0%94%D0%BE%D0%B1%D1%80%D0%BE%D1%82%D0%B0-%D0%94%D0%93%D0%91%D0%A4/131214670238592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facebook.com/pages/%D0%94%D0%BE%D0%BD%D0%B5%D1%86%D0%BA%D0%B8%D0%B9-%D0%93%D0%BE%D1%80%D0%BE%D0%B4%D1%81%D0%BA%D0%BE%D0%B9-%D0%92%D0%BE%D0%BB%D0%BE%D0%BD%D1%82%D0%B5%D1%80%D1%81%D0%BA%D0%B8%D0%B9-%D0%A6%D0%B5%D0%BD%D1%82%D1%80/686754011421100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8135937" cy="172878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ru-RU" sz="4800" kern="10">
                <a:ln w="9525">
                  <a:round/>
                  <a:headEnd/>
                  <a:tailEnd/>
                </a:ln>
                <a:solidFill>
                  <a:srgbClr val="4F6228"/>
                </a:solidFill>
                <a:latin typeface="Times New Roman"/>
                <a:cs typeface="Times New Roman"/>
              </a:rPr>
              <a:t>Классный час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457200" y="2986088"/>
            <a:ext cx="8135938" cy="2603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6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Твори добро!</a:t>
            </a:r>
          </a:p>
        </p:txBody>
      </p:sp>
    </p:spTree>
    <p:extLst>
      <p:ext uri="{BB962C8B-B14F-4D97-AF65-F5344CB8AC3E}">
        <p14:creationId xmlns:p14="http://schemas.microsoft.com/office/powerpoint/2010/main" val="97452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836712"/>
            <a:ext cx="74888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333333"/>
                </a:solidFill>
              </a:rPr>
              <a:t>Добро и зло творить всегда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Во власти всех людей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Но зло творится без труда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Добро творить трудней.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Рождает зверя зверь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Рождает птица птицу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От доброго – добро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От злого – зло родится.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Добро, коль не было б оно мало 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>
                <a:solidFill>
                  <a:srgbClr val="333333"/>
                </a:solidFill>
              </a:rPr>
              <a:t>Гораздо лучше, чем большое зло.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370245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презентация на тему твори добр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презентация на тему твори добр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презентация на тему твори добро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презентация на тему твори добро"/>
          <p:cNvSpPr>
            <a:spLocks noChangeAspect="1" noChangeArrowheads="1"/>
          </p:cNvSpPr>
          <p:nvPr/>
        </p:nvSpPr>
        <p:spPr bwMode="auto">
          <a:xfrm>
            <a:off x="4139952" y="292494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Картинки по запросу презентация на тему твори добро"/>
          <p:cNvSpPr>
            <a:spLocks noChangeAspect="1" noChangeArrowheads="1"/>
          </p:cNvSpPr>
          <p:nvPr/>
        </p:nvSpPr>
        <p:spPr bwMode="auto">
          <a:xfrm>
            <a:off x="758952" y="590779"/>
            <a:ext cx="375862" cy="36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артинки по запросу презентация на тему твори добро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http://player.myshared.ru/5/405318/slides/slide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65"/>
          <a:stretch/>
        </p:blipFill>
        <p:spPr bwMode="auto">
          <a:xfrm>
            <a:off x="155575" y="312738"/>
            <a:ext cx="8892480" cy="604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836712"/>
            <a:ext cx="7330008" cy="5289451"/>
          </a:xfrm>
        </p:spPr>
        <p:txBody>
          <a:bodyPr>
            <a:normAutofit lnSpcReduction="10000"/>
          </a:bodyPr>
          <a:lstStyle/>
          <a:p>
            <a:pPr algn="just"/>
            <a:endParaRPr lang="ru-RU" sz="3600" dirty="0" smtClean="0"/>
          </a:p>
          <a:p>
            <a:pPr marL="0" indent="0" algn="just">
              <a:buNone/>
            </a:pPr>
            <a:r>
              <a:rPr lang="ru-RU" sz="3600" dirty="0" smtClean="0"/>
              <a:t>Основное </a:t>
            </a:r>
            <a:r>
              <a:rPr lang="ru-RU" sz="3600" dirty="0"/>
              <a:t>назначение человека - творить добро. Может быть, именно поэтому еще в старой азбуке, когда буквы алфавита обозначались самыми близкими человеку словами З – "Земля", М – "Мыслите", Л – "Люди", буква Д обозначалась словом "Добро". Азбука как бы призывала.</a:t>
            </a:r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67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xn--i1abbnckbmcl9fb.xn--p1ai/%D1%81%D1%82%D0%B0%D1%82%D1%8C%D0%B8/591579/presentation/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76673"/>
            <a:ext cx="806489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21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Объект 1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layer.myshared.ru/5/405318/slides/slide_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06" y="-89280"/>
            <a:ext cx="9188606" cy="692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10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Чем человек может пожертвовать для ближнего?</a:t>
            </a: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444444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ДОСТАТКОМ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rgbClr val="444444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КОМФОРТОМ </a:t>
            </a:r>
            <a:r>
              <a:rPr lang="ru-RU" sz="4000" dirty="0">
                <a:solidFill>
                  <a:srgbClr val="444444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ВРЕМЕНЕМ </a:t>
            </a:r>
            <a:r>
              <a:rPr lang="ru-RU" sz="4000" dirty="0" smtClean="0">
                <a:solidFill>
                  <a:srgbClr val="444444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ЖИЗНЬЮ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9476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08720"/>
            <a:ext cx="7704856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err="1">
                <a:solidFill>
                  <a:srgbClr val="363636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ru-RU" sz="2400" b="1" dirty="0">
                <a:solidFill>
                  <a:srgbClr val="363636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- это неоплачиваемая, сознательная, добровольная деятельность на благо других. Любой, кто сознательно и бескорыстно трудится на благо других, может называться волонтером.</a:t>
            </a:r>
            <a:endParaRPr lang="ru-RU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363636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Добровольчество </a:t>
            </a:r>
            <a:r>
              <a:rPr lang="ru-RU" sz="2400" b="1" dirty="0">
                <a:solidFill>
                  <a:srgbClr val="363636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неотъемлемым элементом любого современного общества. Любой человек имеет возможность добровольно посвящать свое время, талант, энергию другим без ожидания финансового вознаграждения. Занимаясь добровольческой деятельностью, люди реализуют свои права и ответственность членов общества.</a:t>
            </a:r>
            <a:endParaRPr lang="ru-RU" sz="2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0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71600" y="489041"/>
            <a:ext cx="604867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Благотворительный фонд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«Добро мира»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1025" name="Рисунок 1" descr="БФ &quot;Добро мир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1"/>
            <a:ext cx="1234480" cy="123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1820358"/>
            <a:ext cx="8147248" cy="4991706"/>
          </a:xfrm>
          <a:prstGeom prst="rect">
            <a:avLst/>
          </a:prstGeom>
          <a:solidFill>
            <a:srgbClr val="B2DD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14283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	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294A7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Добро мира – это: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оказание помощи лицам с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ограниченными возможностями;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нуждающимся в квалифицированном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уходе и материальном попечительстве;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социальная и иная помощь тяжело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больным взрослым и детям;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раненым;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беженцам;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вынужденным переселенцам;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ветеранам воин;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поддержка детских домов и детей сирот;</a:t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всем тем, кто попал в трудную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4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жизненную ситуацию!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31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Для тех, кому негде жить в период между прохождениями реабилитации, протезировании и лечения, фонд предоставляет жилье и полноценное питание. А добрые и внимательные сиделки вместе с волонтерами и </a:t>
            </a:r>
            <a:r>
              <a:rPr lang="ru-RU" dirty="0" smtClean="0"/>
              <a:t>помощниками </a:t>
            </a:r>
            <a:r>
              <a:rPr lang="ru-RU" dirty="0"/>
              <a:t>фонда </a:t>
            </a:r>
            <a:r>
              <a:rPr lang="ru-RU" dirty="0" smtClean="0"/>
              <a:t>заботятся </a:t>
            </a:r>
            <a:r>
              <a:rPr lang="ru-RU" dirty="0"/>
              <a:t>о </a:t>
            </a:r>
            <a:r>
              <a:rPr lang="ru-RU" dirty="0" smtClean="0"/>
              <a:t>маломобильных </a:t>
            </a:r>
            <a:r>
              <a:rPr lang="ru-RU" dirty="0"/>
              <a:t>подопечных!</a:t>
            </a:r>
          </a:p>
          <a:p>
            <a:endParaRPr lang="ru-RU" dirty="0"/>
          </a:p>
        </p:txBody>
      </p:sp>
      <p:pic>
        <p:nvPicPr>
          <p:cNvPr id="5" name="Объект 4" descr="прроо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977231"/>
            <a:ext cx="3810000" cy="37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500" y="836712"/>
            <a:ext cx="8115300" cy="580926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Благотворительный фонд </a:t>
            </a:r>
            <a:b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«Добро мира»</a:t>
            </a:r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7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Благотворительный фонд </a:t>
            </a:r>
            <a:b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«Добро мира»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Мы дарим тепло и заботу!</a:t>
            </a:r>
            <a:endParaRPr lang="ru-RU" dirty="0"/>
          </a:p>
          <a:p>
            <a:r>
              <a:rPr lang="ru-RU" b="1" dirty="0"/>
              <a:t>Добро мира – это дружная команда отзывчивых волонтеров!</a:t>
            </a:r>
            <a:endParaRPr lang="ru-RU" dirty="0"/>
          </a:p>
          <a:p>
            <a:r>
              <a:rPr lang="ru-RU" dirty="0"/>
              <a:t>Волонтеры являются постоянными </a:t>
            </a:r>
            <a:r>
              <a:rPr lang="ru-RU" dirty="0" smtClean="0"/>
              <a:t>помощниками </a:t>
            </a:r>
            <a:r>
              <a:rPr lang="ru-RU" dirty="0"/>
              <a:t>фонда, которые сопровождают </a:t>
            </a:r>
            <a:r>
              <a:rPr lang="ru-RU" dirty="0" smtClean="0"/>
              <a:t>подопечных </a:t>
            </a:r>
            <a:r>
              <a:rPr lang="ru-RU" dirty="0"/>
              <a:t>в клиники и больницы. Помогают им во время реабилитации и лечения. Навещают в центре временного пребывания.</a:t>
            </a:r>
          </a:p>
          <a:p>
            <a:r>
              <a:rPr lang="ru-RU" dirty="0"/>
              <a:t>Только настоящий порыв «помочь» стал ядром создания и продолжения работы фонда «Добро мира».</a:t>
            </a:r>
          </a:p>
          <a:p>
            <a:endParaRPr lang="ru-RU" dirty="0"/>
          </a:p>
        </p:txBody>
      </p:sp>
      <p:pic>
        <p:nvPicPr>
          <p:cNvPr id="5" name="Объект 4" descr="пае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958181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80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4632" cy="100811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i="1" dirty="0">
                <a:solidFill>
                  <a:srgbClr val="0070C0"/>
                </a:solidFill>
              </a:rPr>
              <a:t>Подготовила</a:t>
            </a:r>
            <a:br>
              <a:rPr lang="ru-RU" sz="4000" b="1" i="1" dirty="0">
                <a:solidFill>
                  <a:srgbClr val="0070C0"/>
                </a:solidFill>
              </a:rPr>
            </a:br>
            <a:r>
              <a:rPr lang="ru-RU" b="1" i="1" dirty="0"/>
              <a:t/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564904"/>
            <a:ext cx="7630616" cy="2736304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классный руководитель группы 9АК-20 ГБПОУ «Донецкий техникум химических технологий и фармации»</a:t>
            </a:r>
            <a:b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Петрова Н.Е.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2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393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Донецкий городской благотворительный фонд «Доброта»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fontAlgn="base"/>
            <a:r>
              <a:rPr lang="ru-RU" b="1" dirty="0"/>
              <a:t>Профиль работы</a:t>
            </a:r>
            <a:endParaRPr lang="ru-RU" dirty="0"/>
          </a:p>
          <a:p>
            <a:pPr fontAlgn="base"/>
            <a:r>
              <a:rPr lang="ru-RU" dirty="0"/>
              <a:t>Финансовая помощь больницам, приютам, общественным организациям, физлицам (для приобретения лекарств), семьям (беженцам и пострадавшим в результате АТО).</a:t>
            </a:r>
          </a:p>
          <a:p>
            <a:pPr fontAlgn="base"/>
            <a:r>
              <a:rPr lang="ru-RU" b="1" dirty="0"/>
              <a:t>Покрытие и контакты</a:t>
            </a:r>
            <a:endParaRPr lang="ru-RU" dirty="0"/>
          </a:p>
          <a:p>
            <a:pPr fontAlgn="base"/>
            <a:r>
              <a:rPr lang="ru-RU" dirty="0"/>
              <a:t>г. Донецк.</a:t>
            </a:r>
          </a:p>
          <a:p>
            <a:pPr fontAlgn="base"/>
            <a:r>
              <a:rPr lang="ru-RU" dirty="0"/>
              <a:t>Телефоны: 062-345-02-79, 050-470-41-49.</a:t>
            </a:r>
          </a:p>
          <a:p>
            <a:pPr fontAlgn="base"/>
            <a:r>
              <a:rPr lang="ru-RU" dirty="0"/>
              <a:t>E-</a:t>
            </a:r>
            <a:r>
              <a:rPr lang="ru-RU" dirty="0" err="1"/>
              <a:t>mail</a:t>
            </a:r>
            <a:r>
              <a:rPr lang="ru-RU" dirty="0"/>
              <a:t>: </a:t>
            </a:r>
            <a:r>
              <a:rPr lang="ru-RU" u="sng" dirty="0">
                <a:hlinkClick r:id="rId2"/>
              </a:rPr>
              <a:t>fund@crf.donetsk.ua</a:t>
            </a:r>
            <a:endParaRPr lang="ru-RU" dirty="0"/>
          </a:p>
          <a:p>
            <a:pPr fontAlgn="base"/>
            <a:r>
              <a:rPr lang="ru-RU" dirty="0"/>
              <a:t>Сайт: </a:t>
            </a:r>
            <a:r>
              <a:rPr lang="ru-RU" u="sng" dirty="0">
                <a:hlinkClick r:id="rId3"/>
              </a:rPr>
              <a:t>http://www.dobrota.donetsk.ua/</a:t>
            </a:r>
            <a:endParaRPr lang="ru-RU" dirty="0"/>
          </a:p>
          <a:p>
            <a:pPr fontAlgn="base"/>
            <a:r>
              <a:rPr lang="en-US" dirty="0"/>
              <a:t>Facebook</a:t>
            </a:r>
            <a:r>
              <a:rPr lang="ru-RU" dirty="0"/>
              <a:t>:</a:t>
            </a:r>
            <a:r>
              <a:rPr lang="en-US" dirty="0"/>
              <a:t> </a:t>
            </a:r>
            <a:r>
              <a:rPr lang="en-US" u="sng" dirty="0">
                <a:hlinkClick r:id="rId4"/>
              </a:rPr>
              <a:t>https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>
                <a:hlinkClick r:id="rId4"/>
              </a:rPr>
              <a:t>www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facebook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com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pages</a:t>
            </a:r>
            <a:r>
              <a:rPr lang="ru-RU" u="sng" dirty="0">
                <a:hlinkClick r:id="rId4"/>
              </a:rPr>
              <a:t>/Доброта—ДГБФ/131214670238592</a:t>
            </a:r>
            <a:endParaRPr lang="ru-RU" dirty="0"/>
          </a:p>
          <a:p>
            <a:r>
              <a:rPr lang="ru-RU" dirty="0"/>
              <a:t>	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 descr="fdfd"/>
          <p:cNvPicPr>
            <a:picLocks noGrp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958181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5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8313" y="0"/>
            <a:ext cx="8229600" cy="11398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chemeClr val="hlink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6751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endParaRPr lang="ru-RU" sz="40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3711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Донецкий городской волонтерский центр</a:t>
            </a:r>
            <a:b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199" y="1340768"/>
            <a:ext cx="8240713" cy="5112568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ru-RU" dirty="0" smtClean="0"/>
              <a:t>Альтруисты </a:t>
            </a:r>
            <a:r>
              <a:rPr lang="ru-RU" dirty="0"/>
              <a:t>помогают жителям зоны АТО стряхнуть с себя апатию и научиться </a:t>
            </a:r>
            <a:r>
              <a:rPr lang="ru-RU" dirty="0" err="1"/>
              <a:t>самоорганизовываться</a:t>
            </a:r>
            <a:r>
              <a:rPr lang="ru-RU" dirty="0"/>
              <a:t>. - Мы работаем по всем направлениям - раздаем еду, теплые вещи, медикаменты, восстанавливаем разрушенное жилье, помогаем брошенным животным и еще кучу всего полезного пытаемся делать, - рассказывает руководитель организации "Донецкий городской волонтерский центр" Дмитрий Чернышев</a:t>
            </a:r>
            <a:r>
              <a:rPr lang="ru-RU" dirty="0" smtClean="0"/>
              <a:t>.</a:t>
            </a:r>
          </a:p>
          <a:p>
            <a:pPr marL="0" indent="0" fontAlgn="base">
              <a:buNone/>
            </a:pPr>
            <a:r>
              <a:rPr lang="ru-RU" dirty="0"/>
              <a:t> - Зачем мы этим занимаемся? Сложный вопрос. Подтолкнуло эмоциональное потрясение после того, как я увидел сгоревшей свою школу №33 на пересечении улицы Куйбышева и Ленинского проспекта. Возникла идея откликнуться. Уж точно не из-за материальной выгоды - мы не получаем даже пакетов с </a:t>
            </a:r>
            <a:r>
              <a:rPr lang="ru-RU" dirty="0" err="1"/>
              <a:t>гуманитаркой</a:t>
            </a:r>
            <a:r>
              <a:rPr lang="ru-RU" dirty="0"/>
              <a:t>, о деньгах я вообще молчу.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1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214" y="692697"/>
            <a:ext cx="8245929" cy="792088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Донецкий</a:t>
            </a:r>
            <a:r>
              <a:rPr lang="ru-RU" sz="3600" b="1" dirty="0"/>
              <a:t> </a:t>
            </a:r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городской волонтерский центр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0032" y="2661788"/>
            <a:ext cx="3826768" cy="3464376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/>
              <a:t>Покрытие и контакты</a:t>
            </a:r>
            <a:endParaRPr lang="ru-RU" dirty="0"/>
          </a:p>
          <a:p>
            <a:pPr fontAlgn="base"/>
            <a:r>
              <a:rPr lang="ru-RU" dirty="0"/>
              <a:t>Донецк, </a:t>
            </a:r>
            <a:r>
              <a:rPr lang="ru-RU" dirty="0" err="1" smtClean="0"/>
              <a:t>ул.Артёма</a:t>
            </a:r>
            <a:r>
              <a:rPr lang="ru-RU" dirty="0"/>
              <a:t>, 129а</a:t>
            </a:r>
          </a:p>
          <a:p>
            <a:pPr fontAlgn="base"/>
            <a:r>
              <a:rPr lang="ru-RU" dirty="0"/>
              <a:t>Телефоны: +380 66-082-25-08</a:t>
            </a:r>
          </a:p>
          <a:p>
            <a:pPr fontAlgn="base"/>
            <a:r>
              <a:rPr lang="en-US" dirty="0" smtClean="0"/>
              <a:t>Facebook</a:t>
            </a:r>
            <a:r>
              <a:rPr lang="ru-RU" dirty="0"/>
              <a:t>: </a:t>
            </a:r>
            <a:r>
              <a:rPr lang="en-US" u="sng" dirty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facebook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com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pages</a:t>
            </a:r>
            <a:r>
              <a:rPr lang="ru-RU" u="sng" dirty="0">
                <a:hlinkClick r:id="rId2"/>
              </a:rPr>
              <a:t>/Донецкий—Городской—Волонтерский—Центр/686754011421100</a:t>
            </a:r>
            <a:endParaRPr lang="ru-RU" dirty="0"/>
          </a:p>
          <a:p>
            <a:endParaRPr lang="ru-RU" dirty="0"/>
          </a:p>
        </p:txBody>
      </p:sp>
      <p:pic>
        <p:nvPicPr>
          <p:cNvPr id="5" name="Объект 4" descr="Волонтеры из Донецка: люди в депрессии и перестали верить в себя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73" y="2780928"/>
            <a:ext cx="4038600" cy="33452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20872" y="1461458"/>
            <a:ext cx="7939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/>
              <a:t>Профиль работы</a:t>
            </a:r>
            <a:endParaRPr lang="ru-RU" dirty="0"/>
          </a:p>
          <a:p>
            <a:pPr fontAlgn="base"/>
            <a:r>
              <a:rPr lang="ru-RU" dirty="0"/>
              <a:t>Восстановительные работы школ после обстрелов (остекление окон, ремонт крыш). Работа по разгрузке и распределению гуманитарной помощи. Поддержка приюта бездомных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30580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32556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Волонтерская группа «Донецк радужный»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ru-RU" b="1" i="1" dirty="0"/>
              <a:t>Группа "Донецк Радужный"</a:t>
            </a:r>
            <a:endParaRPr lang="ru-RU" dirty="0"/>
          </a:p>
          <a:p>
            <a:r>
              <a:rPr lang="ru-RU" b="1" i="1" dirty="0"/>
              <a:t>Чем занимаются:</a:t>
            </a:r>
            <a:r>
              <a:rPr lang="ru-RU" dirty="0"/>
              <a:t> восстановление разрушений или минимизация последствий артиллерийских обстрелов на </a:t>
            </a:r>
            <a:r>
              <a:rPr lang="ru-RU" dirty="0" err="1"/>
              <a:t>социальнозначимых</a:t>
            </a:r>
            <a:r>
              <a:rPr lang="ru-RU" dirty="0"/>
              <a:t> объектах города (больницы, детские сады, школы, общежития и др.); оказание гуманитарной помощи населению, пострадавшему от боевых действий.</a:t>
            </a:r>
          </a:p>
          <a:p>
            <a:endParaRPr lang="ru-RU" dirty="0"/>
          </a:p>
        </p:txBody>
      </p:sp>
      <p:pic>
        <p:nvPicPr>
          <p:cNvPr id="5" name="Рисунок 4" descr="https://pp.userapi.com/c627128/v627128584/37ba0/0LA_qHgrRV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520280" cy="16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45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10849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Волонтерская группа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Донецк радужный»</a:t>
            </a:r>
            <a:endParaRPr lang="ru-RU" dirty="0"/>
          </a:p>
        </p:txBody>
      </p:sp>
      <p:pic>
        <p:nvPicPr>
          <p:cNvPr id="5" name="Объект 4" descr="https://pp.userapi.com/c627128/v627128584/37b97/xFpNNzWwGXw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pp.userapi.com/c627128/v627128584/37be7/kK1yD83fdmw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08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Студенческий волонтерский центр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73" y="116632"/>
            <a:ext cx="180020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836712"/>
            <a:ext cx="177918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5"/>
            <a:ext cx="2376263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92" y="1625240"/>
            <a:ext cx="232979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49672"/>
            <a:ext cx="2163621" cy="223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89" y="3845328"/>
            <a:ext cx="3134417" cy="261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https://pp.userapi.com/c629301/v629301363/3dd87/mUgn9tzNNd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21074"/>
            <a:ext cx="2736304" cy="204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pp.userapi.com/c629301/v629301363/3ddc6/GGU7HzkGJmU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281" y="4070298"/>
            <a:ext cx="273630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3" descr="https://pp.userapi.com/c621929/v621929363/31ec5/XDGUEjZvSCU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5" descr="https://pp.userapi.com/c621929/v621929363/31ec5/XDGUEjZvSCU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260350"/>
            <a:ext cx="9144000" cy="58705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endParaRPr lang="en-US" sz="4800" b="1" dirty="0" smtClean="0"/>
          </a:p>
          <a:p>
            <a:pPr>
              <a:buFont typeface="Wingdings" pitchFamily="2" charset="2"/>
              <a:buNone/>
            </a:pPr>
            <a:r>
              <a:rPr lang="ru-RU" sz="4800" b="1" dirty="0" smtClean="0"/>
              <a:t>   Добрые сердца – это сады.</a:t>
            </a:r>
          </a:p>
          <a:p>
            <a:pPr>
              <a:buFont typeface="Wingdings" pitchFamily="2" charset="2"/>
              <a:buNone/>
            </a:pPr>
            <a:r>
              <a:rPr lang="ru-RU" sz="4800" b="1" dirty="0" smtClean="0"/>
              <a:t>   Добрые слова – это корни.</a:t>
            </a:r>
          </a:p>
          <a:p>
            <a:pPr>
              <a:buFont typeface="Wingdings" pitchFamily="2" charset="2"/>
              <a:buNone/>
            </a:pPr>
            <a:r>
              <a:rPr lang="ru-RU" sz="4800" b="1" dirty="0" smtClean="0"/>
              <a:t>   Добрые мысли – цветы.</a:t>
            </a:r>
          </a:p>
          <a:p>
            <a:pPr>
              <a:buFont typeface="Wingdings" pitchFamily="2" charset="2"/>
              <a:buNone/>
            </a:pPr>
            <a:r>
              <a:rPr lang="ru-RU" sz="4800" b="1" dirty="0" smtClean="0"/>
              <a:t>   Добрые дела – плоды.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84995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endParaRPr lang="ru-RU" sz="4800" b="1" dirty="0" smtClean="0"/>
          </a:p>
          <a:p>
            <a:pPr algn="ctr">
              <a:buFont typeface="Wingdings" pitchFamily="2" charset="2"/>
              <a:buNone/>
            </a:pPr>
            <a:r>
              <a:rPr lang="ru-RU" sz="4800" b="1" dirty="0" smtClean="0"/>
              <a:t>Заботьтесь о своём саде, </a:t>
            </a:r>
          </a:p>
          <a:p>
            <a:pPr algn="ctr">
              <a:buFont typeface="Wingdings" pitchFamily="2" charset="2"/>
              <a:buNone/>
            </a:pPr>
            <a:r>
              <a:rPr lang="ru-RU" sz="4800" b="1" dirty="0" smtClean="0"/>
              <a:t>не позволяйте ему зарастать сорняками, наполняйте его солнечным светом, </a:t>
            </a:r>
          </a:p>
          <a:p>
            <a:pPr algn="ctr">
              <a:buFont typeface="Wingdings" pitchFamily="2" charset="2"/>
              <a:buNone/>
            </a:pPr>
            <a:r>
              <a:rPr lang="ru-RU" sz="4800" b="1" dirty="0" smtClean="0"/>
              <a:t>добрыми словами, делами! </a:t>
            </a:r>
          </a:p>
          <a:p>
            <a:pPr algn="ctr">
              <a:buFont typeface="Wingdings" pitchFamily="2" charset="2"/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Спешите делать добро!!!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50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388" y="188913"/>
            <a:ext cx="8713787" cy="66690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/>
              <a:t>Друзья! Будьте добры с теми, кто вас окружает.</a:t>
            </a:r>
          </a:p>
          <a:p>
            <a:r>
              <a:rPr lang="ru-RU" sz="4000" b="1" dirty="0" smtClean="0"/>
              <a:t> Делайте людям добро и будьте уверены, они отблагодарят вас тем же. </a:t>
            </a:r>
          </a:p>
          <a:p>
            <a:r>
              <a:rPr lang="ru-RU" sz="4000" b="1" dirty="0" smtClean="0"/>
              <a:t>Помните, что без добрых дел нет доброго имени. </a:t>
            </a:r>
          </a:p>
          <a:p>
            <a:r>
              <a:rPr lang="ru-RU" sz="4000" b="1" dirty="0" smtClean="0"/>
              <a:t>Не стесняйтесь своей доброты и поделись ею со всеми.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82861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layer.myshared.ru/17/1120678/slides/slide_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2348705"/>
            <a:ext cx="5888257" cy="441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layer.myshared.ru/17/1120678/slides/slide_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649072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23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Организация «Всемирное движение доброты»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468688" cy="4997151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Ежегодно 13 </a:t>
            </a:r>
            <a:r>
              <a:rPr lang="ru-RU" sz="1800" dirty="0"/>
              <a:t>ноября </a:t>
            </a:r>
            <a:r>
              <a:rPr lang="ru-RU" sz="1800" dirty="0" smtClean="0"/>
              <a:t> </a:t>
            </a:r>
            <a:r>
              <a:rPr lang="ru-RU" sz="1800" dirty="0"/>
              <a:t>весь </a:t>
            </a:r>
            <a:r>
              <a:rPr lang="ru-RU" sz="1800" dirty="0" smtClean="0"/>
              <a:t>мир отмечает </a:t>
            </a:r>
            <a:r>
              <a:rPr lang="ru-RU" sz="1800" dirty="0"/>
              <a:t>«День доброты». Этот праздник в первую очередь для тех, кто на собственном примере, делая добрые дела, показывает, что мы все – люди и должны помогать друг другу. Особенно тем, кто попал в беду. Организация Всемирное движение доброты (</a:t>
            </a:r>
            <a:r>
              <a:rPr lang="ru-RU" sz="1800" dirty="0" err="1"/>
              <a:t>World</a:t>
            </a:r>
            <a:r>
              <a:rPr lang="ru-RU" sz="1800" dirty="0"/>
              <a:t> </a:t>
            </a:r>
            <a:r>
              <a:rPr lang="ru-RU" sz="1800" dirty="0" err="1"/>
              <a:t>Kindness</a:t>
            </a:r>
            <a:r>
              <a:rPr lang="ru-RU" sz="1800" dirty="0"/>
              <a:t> </a:t>
            </a:r>
            <a:r>
              <a:rPr lang="ru-RU" sz="1800" dirty="0" err="1"/>
              <a:t>Movement</a:t>
            </a:r>
            <a:r>
              <a:rPr lang="ru-RU" sz="1800" dirty="0"/>
              <a:t>), которая начала свое существование в 1997 году и включала в себя волонтеров и добровольцев с Австралии, Канады, Японии, Таиланда, Сингапура, Великобритании, США и других стран, 13 </a:t>
            </a:r>
            <a:r>
              <a:rPr lang="ru-RU" sz="1800" dirty="0" smtClean="0"/>
              <a:t>ноября в </a:t>
            </a:r>
            <a:r>
              <a:rPr lang="ru-RU" sz="1800" dirty="0"/>
              <a:t>1998 году провела свою первую конференцию. С тех пор «Всемирный день доброты» отмечают именно 13 ноября.</a:t>
            </a:r>
          </a:p>
          <a:p>
            <a:endParaRPr lang="ru-RU" sz="1800" dirty="0"/>
          </a:p>
        </p:txBody>
      </p:sp>
      <p:pic>
        <p:nvPicPr>
          <p:cNvPr id="5" name="Объект 4" descr="день-добра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4038600" cy="4038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850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1115616" y="1052736"/>
            <a:ext cx="7113984" cy="5073427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/>
              <a:t>«Спешите </a:t>
            </a:r>
            <a:r>
              <a:rPr lang="ru-RU" sz="4400" dirty="0"/>
              <a:t>делать добрые   </a:t>
            </a:r>
            <a:r>
              <a:rPr lang="ru-RU" sz="4400" dirty="0" smtClean="0"/>
              <a:t>        дела</a:t>
            </a:r>
            <a:r>
              <a:rPr lang="ru-RU" sz="4400" dirty="0"/>
              <a:t>!</a:t>
            </a:r>
            <a:br>
              <a:rPr lang="ru-RU" sz="4400" dirty="0"/>
            </a:br>
            <a:r>
              <a:rPr lang="ru-RU" sz="4400" dirty="0"/>
              <a:t>Добро, посеянное Вами</a:t>
            </a:r>
            <a:br>
              <a:rPr lang="ru-RU" sz="4400" dirty="0"/>
            </a:br>
            <a:r>
              <a:rPr lang="ru-RU" sz="4400" dirty="0"/>
              <a:t>Плодами на Земле взойдёт</a:t>
            </a:r>
            <a:br>
              <a:rPr lang="ru-RU" sz="4400" dirty="0"/>
            </a:br>
            <a:r>
              <a:rPr lang="ru-RU" sz="4400" dirty="0"/>
              <a:t>И мир наш станет лучше и добрее».</a:t>
            </a:r>
          </a:p>
          <a:p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82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b="1" dirty="0" smtClean="0">
                <a:solidFill>
                  <a:srgbClr val="7030A0"/>
                </a:solidFill>
              </a:rPr>
              <a:t>СПАСИБО, ЧТО БЫЛИ С НАМИ!</a:t>
            </a:r>
            <a:endParaRPr lang="ru-RU" sz="8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64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458" y="0"/>
            <a:ext cx="5121084" cy="25649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5556" y="2204864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4000" b="1" dirty="0">
                <a:solidFill>
                  <a:srgbClr val="FF0000"/>
                </a:solidFill>
              </a:rPr>
              <a:t>Доброта</a:t>
            </a:r>
            <a:r>
              <a:rPr lang="ru-RU" sz="4000" b="1" dirty="0"/>
              <a:t> – это как сказочный цветок, который может расцвести в душе каждого из нас. </a:t>
            </a:r>
          </a:p>
          <a:p>
            <a:pPr>
              <a:buFont typeface="Wingdings" pitchFamily="2" charset="2"/>
              <a:buNone/>
            </a:pPr>
            <a:r>
              <a:rPr lang="ru-RU" sz="4000" b="1" dirty="0">
                <a:solidFill>
                  <a:srgbClr val="FF0000"/>
                </a:solidFill>
              </a:rPr>
              <a:t>Доброта </a:t>
            </a:r>
            <a:r>
              <a:rPr lang="ru-RU" sz="4000" b="1" dirty="0"/>
              <a:t>– солнечный свет, под которым распускается цветок добродетели</a:t>
            </a:r>
            <a:r>
              <a:rPr lang="ru-RU" b="1" dirty="0"/>
              <a:t>. </a:t>
            </a:r>
            <a:r>
              <a:rPr lang="ru-RU" sz="2800" b="1" dirty="0"/>
              <a:t>(</a:t>
            </a:r>
            <a:r>
              <a:rPr lang="ru-RU" sz="2800" b="1" dirty="0" err="1"/>
              <a:t>А.Грин</a:t>
            </a:r>
            <a:r>
              <a:rPr lang="ru-RU" sz="28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7483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3708400" y="0"/>
            <a:ext cx="1150938" cy="2781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anchor="ctr"/>
          <a:lstStyle/>
          <a:p>
            <a:pPr>
              <a:defRPr/>
            </a:pPr>
            <a:r>
              <a:rPr lang="ru-RU" i="0" dirty="0">
                <a:solidFill>
                  <a:schemeClr val="tx1"/>
                </a:solidFill>
              </a:rPr>
              <a:t>Доброжелательный</a:t>
            </a: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3708400" y="4149725"/>
            <a:ext cx="1150938" cy="27082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anchor="ctr"/>
          <a:lstStyle/>
          <a:p>
            <a:pPr>
              <a:defRPr/>
            </a:pPr>
            <a:r>
              <a:rPr lang="ru-RU" sz="1800" b="0" i="0" dirty="0">
                <a:solidFill>
                  <a:schemeClr val="tx1"/>
                </a:solidFill>
              </a:rPr>
              <a:t>Добросердечный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 rot="5221345">
            <a:off x="5830888" y="2014538"/>
            <a:ext cx="1150937" cy="2808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r>
              <a:rPr lang="ru-RU" sz="1800" b="0" i="0">
                <a:solidFill>
                  <a:schemeClr val="tx1"/>
                </a:solidFill>
              </a:rPr>
              <a:t>Добродушный</a:t>
            </a: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 rot="5221345">
            <a:off x="1655763" y="2103438"/>
            <a:ext cx="1150937" cy="2808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r>
              <a:rPr lang="ru-RU" sz="1800" b="0" i="0">
                <a:solidFill>
                  <a:schemeClr val="tx1"/>
                </a:solidFill>
              </a:rPr>
              <a:t>Добронравный</a:t>
            </a: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 rot="3336305">
            <a:off x="5226050" y="700088"/>
            <a:ext cx="1150937" cy="2808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r>
              <a:rPr lang="ru-RU" sz="1800" b="0" i="0">
                <a:solidFill>
                  <a:schemeClr val="tx1"/>
                </a:solidFill>
              </a:rPr>
              <a:t>Добродетельный</a:t>
            </a: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 rot="3422010">
            <a:off x="2218531" y="3361532"/>
            <a:ext cx="1150937" cy="2736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r>
              <a:rPr lang="ru-RU" sz="1800" b="0" i="0">
                <a:solidFill>
                  <a:schemeClr val="tx1"/>
                </a:solidFill>
              </a:rPr>
              <a:t>Добропорядочный</a:t>
            </a: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 rot="7324557">
            <a:off x="5256213" y="3321050"/>
            <a:ext cx="1150938" cy="2808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r>
              <a:rPr lang="ru-RU" sz="1800" b="0" i="0">
                <a:solidFill>
                  <a:schemeClr val="tx1"/>
                </a:solidFill>
              </a:rPr>
              <a:t>Добросовестный</a:t>
            </a: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 rot="7413606">
            <a:off x="2147888" y="757237"/>
            <a:ext cx="1150938" cy="2735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r>
              <a:rPr lang="ru-RU" sz="1800" b="0" i="0">
                <a:solidFill>
                  <a:schemeClr val="tx1"/>
                </a:solidFill>
              </a:rPr>
              <a:t>Добродетель</a:t>
            </a: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492500" y="2492375"/>
            <a:ext cx="1584325" cy="18002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ДОБРО</a:t>
            </a:r>
          </a:p>
        </p:txBody>
      </p:sp>
    </p:spTree>
    <p:extLst>
      <p:ext uri="{BB962C8B-B14F-4D97-AF65-F5344CB8AC3E}">
        <p14:creationId xmlns:p14="http://schemas.microsoft.com/office/powerpoint/2010/main" val="147522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388" y="0"/>
            <a:ext cx="8964612" cy="83661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/>
              <a:t>Доброта…Добро… Что это такое?</a:t>
            </a:r>
            <a:endParaRPr lang="ru-RU" sz="3800" b="1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268413"/>
            <a:ext cx="9144000" cy="5589587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Доброта </a:t>
            </a:r>
            <a:r>
              <a:rPr lang="ru-RU" sz="2400" b="1" dirty="0" smtClean="0"/>
              <a:t>– отзывчивость, сочувствие, дружеское расположение к людям; всё положительное, хорошее, полезное. (</a:t>
            </a:r>
            <a:r>
              <a:rPr lang="ru-RU" sz="2400" b="1" dirty="0" err="1" smtClean="0"/>
              <a:t>Л.Толстой</a:t>
            </a:r>
            <a:r>
              <a:rPr lang="ru-RU" sz="2400" b="1" dirty="0" smtClean="0"/>
              <a:t>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Доброта</a:t>
            </a:r>
            <a:r>
              <a:rPr lang="ru-RU" sz="2400" b="1" dirty="0" smtClean="0"/>
              <a:t> – вещь удивительная. Она сближает, как ничто другое. Доброта избавляет нас от одиночества, душевных ран и непрошенных обид. (</a:t>
            </a:r>
            <a:r>
              <a:rPr lang="ru-RU" sz="2400" b="1" dirty="0" err="1" smtClean="0"/>
              <a:t>В.Розов</a:t>
            </a:r>
            <a:r>
              <a:rPr lang="ru-RU" sz="2400" b="1" dirty="0" smtClean="0"/>
              <a:t>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Доброта </a:t>
            </a:r>
            <a:r>
              <a:rPr lang="ru-RU" sz="2400" b="1" dirty="0" smtClean="0"/>
              <a:t>– это как сказочный цветок, который может расцвести в душе каждого из нас.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Доброта</a:t>
            </a:r>
            <a:r>
              <a:rPr lang="ru-RU" sz="2400" b="1" dirty="0" smtClean="0"/>
              <a:t> – это стремление человека дать полное счастье всем людям, всему человечеству.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Против всего можно устоять, но не против доброты. (Ж.Ж. Руссо)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4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72185" y="5703588"/>
            <a:ext cx="9036050" cy="99066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900" b="1" dirty="0" smtClean="0">
              <a:solidFill>
                <a:schemeClr val="folHlin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21184" y="810139"/>
            <a:ext cx="2449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- Спеши делать добро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51722" y="1206377"/>
            <a:ext cx="338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hlink"/>
                </a:solidFill>
              </a:rPr>
              <a:t>- Добрые дела красят человека.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60443" y="1628800"/>
            <a:ext cx="3991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folHlink"/>
                </a:solidFill>
              </a:rPr>
              <a:t>- Без добрых дел  нет доброго имени.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29789" y="2132856"/>
            <a:ext cx="323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- Жизнь дана на добрые дела.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85934" y="2588660"/>
            <a:ext cx="274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- Добро век не забудется.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2889809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hlink"/>
                </a:solidFill>
              </a:rPr>
              <a:t>- Доброе слово дом построит, злое дом разрушит</a:t>
            </a:r>
            <a:r>
              <a:rPr lang="ru-RU" b="1" dirty="0" smtClean="0">
                <a:solidFill>
                  <a:schemeClr val="hlink"/>
                </a:solidFill>
              </a:rPr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8057" y="188640"/>
            <a:ext cx="6011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Пословицы и поговорки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7784" y="335699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folHlink"/>
                </a:solidFill>
              </a:rPr>
              <a:t>- От </a:t>
            </a:r>
            <a:r>
              <a:rPr lang="ru-RU" sz="2000" b="1" dirty="0">
                <a:solidFill>
                  <a:schemeClr val="folHlink"/>
                </a:solidFill>
              </a:rPr>
              <a:t>добра </a:t>
            </a:r>
            <a:r>
              <a:rPr lang="ru-RU" sz="2000" b="1" dirty="0" err="1">
                <a:solidFill>
                  <a:schemeClr val="folHlink"/>
                </a:solidFill>
              </a:rPr>
              <a:t>добра</a:t>
            </a:r>
            <a:r>
              <a:rPr lang="ru-RU" sz="2000" b="1" dirty="0">
                <a:solidFill>
                  <a:schemeClr val="folHlink"/>
                </a:solidFill>
              </a:rPr>
              <a:t> не ищут</a:t>
            </a:r>
            <a:r>
              <a:rPr lang="ru-RU" sz="2000" b="1" dirty="0" smtClean="0">
                <a:solidFill>
                  <a:schemeClr val="folHlink"/>
                </a:solidFill>
              </a:rPr>
              <a:t>.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13100" y="3929932"/>
            <a:ext cx="3824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Доброе сердце лучше богатства.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45793" y="4496064"/>
            <a:ext cx="5138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- При солнышке тепло, при матушке добро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13100" y="5028565"/>
            <a:ext cx="38889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/>
              <a:t>- Доброе слово и кошке приятно.</a:t>
            </a:r>
            <a:endParaRPr lang="ru-RU" sz="2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60443" y="5589240"/>
            <a:ext cx="4546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hlink"/>
                </a:solidFill>
              </a:rPr>
              <a:t>- Доброе дело дороже богатства.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86604" y="6207914"/>
            <a:ext cx="48746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folHlink"/>
                </a:solidFill>
              </a:rPr>
              <a:t> - Хуже тому, кто добра не делает никому.</a:t>
            </a:r>
          </a:p>
        </p:txBody>
      </p:sp>
    </p:spTree>
    <p:extLst>
      <p:ext uri="{BB962C8B-B14F-4D97-AF65-F5344CB8AC3E}">
        <p14:creationId xmlns:p14="http://schemas.microsoft.com/office/powerpoint/2010/main" val="107413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0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</a:t>
            </a:r>
            <a:r>
              <a:rPr lang="ru-RU" dirty="0" smtClean="0"/>
              <a:t>есколько </a:t>
            </a:r>
            <a:r>
              <a:rPr lang="ru-RU" dirty="0"/>
              <a:t>примеров добрых дел на каждый день: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dirty="0"/>
              <a:t>Пригласите друга в кино за свой счет.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348880"/>
            <a:ext cx="4608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/>
              <a:t>Покормите бездомное животное.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852936"/>
            <a:ext cx="63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Дайте хороший совет тому, кто в этом нуждается</a:t>
            </a:r>
            <a:r>
              <a:rPr lang="ru-RU" dirty="0"/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429000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Отошлите вашему другу открытку с теплыми словами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035842"/>
            <a:ext cx="74888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Поговорите с бездомным, причем поговорите доброжелательно</a:t>
            </a:r>
            <a:r>
              <a:rPr lang="ru-RU" dirty="0"/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86622" y="4581128"/>
            <a:ext cx="76178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  Купите </a:t>
            </a:r>
            <a:r>
              <a:rPr lang="ru-RU" sz="2000" dirty="0"/>
              <a:t>лотерейный билет вашему другу или совершенно </a:t>
            </a:r>
            <a:r>
              <a:rPr lang="ru-RU" sz="2000" dirty="0" smtClean="0"/>
              <a:t> незнакомому     человеку</a:t>
            </a:r>
            <a:r>
              <a:rPr lang="ru-RU" sz="2000" dirty="0"/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5363924"/>
            <a:ext cx="4550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Подарите соседу комнатный цветок.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140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820472" cy="5760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ru-RU" sz="4000" i="1" dirty="0"/>
              <a:t>Если хочешь протянуть руку помощи,</a:t>
            </a:r>
            <a:br>
              <a:rPr lang="ru-RU" sz="4000" i="1" dirty="0"/>
            </a:br>
            <a:r>
              <a:rPr lang="ru-RU" sz="4000" i="1" dirty="0"/>
              <a:t>Но не можешь</a:t>
            </a:r>
            <a:br>
              <a:rPr lang="ru-RU" sz="4000" i="1" dirty="0"/>
            </a:br>
            <a:r>
              <a:rPr lang="ru-RU" sz="4000" i="1" dirty="0"/>
              <a:t>Пожелай человеку добра в пути</a:t>
            </a:r>
            <a:br>
              <a:rPr lang="ru-RU" sz="4000" i="1" dirty="0"/>
            </a:br>
            <a:r>
              <a:rPr lang="ru-RU" sz="4000" i="1" dirty="0"/>
              <a:t>Добрым словом ты также </a:t>
            </a:r>
            <a:r>
              <a:rPr lang="ru-RU" sz="4000" i="1" dirty="0" smtClean="0"/>
              <a:t>поможешь</a:t>
            </a:r>
          </a:p>
          <a:p>
            <a:pPr marL="0" indent="0">
              <a:buNone/>
            </a:pPr>
            <a:r>
              <a:rPr lang="ru-RU" dirty="0" smtClean="0"/>
              <a:t>(Татарский поэт </a:t>
            </a:r>
            <a:r>
              <a:rPr lang="ru-RU" dirty="0"/>
              <a:t>– писатель </a:t>
            </a:r>
            <a:r>
              <a:rPr lang="ru-RU" dirty="0" err="1"/>
              <a:t>Фанис</a:t>
            </a:r>
            <a:r>
              <a:rPr lang="ru-RU" dirty="0"/>
              <a:t> </a:t>
            </a:r>
            <a:r>
              <a:rPr lang="ru-RU" dirty="0" err="1" smtClean="0"/>
              <a:t>Яруллин</a:t>
            </a:r>
            <a:r>
              <a:rPr lang="ru-RU" dirty="0"/>
              <a:t>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736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883</Words>
  <Application>Microsoft Office PowerPoint</Application>
  <PresentationFormat>Экран (4:3)</PresentationFormat>
  <Paragraphs>110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Arial Black</vt:lpstr>
      <vt:lpstr>Calibri</vt:lpstr>
      <vt:lpstr>Helvetica</vt:lpstr>
      <vt:lpstr>Times New Roman</vt:lpstr>
      <vt:lpstr>Wingdings</vt:lpstr>
      <vt:lpstr>Тема Office</vt:lpstr>
      <vt:lpstr>Презентация PowerPoint</vt:lpstr>
      <vt:lpstr>  Подготовила  </vt:lpstr>
      <vt:lpstr>Организация «Всемирное движение доброты»</vt:lpstr>
      <vt:lpstr>Презентация PowerPoint</vt:lpstr>
      <vt:lpstr>Презентация PowerPoint</vt:lpstr>
      <vt:lpstr>Презентация PowerPoint</vt:lpstr>
      <vt:lpstr>Презентация PowerPoint</vt:lpstr>
      <vt:lpstr>Несколько примеров добрых дел на каждый день: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Благотворительный фонд  «Добро мира» </vt:lpstr>
      <vt:lpstr>Благотворительный фонд  «Добро мира»</vt:lpstr>
      <vt:lpstr>Донецкий городской благотворительный фонд «Доброта» </vt:lpstr>
      <vt:lpstr>Донецкий городской волонтерский центр </vt:lpstr>
      <vt:lpstr>Донецкий городской волонтерский центр </vt:lpstr>
      <vt:lpstr>Волонтерская группа «Донецк радужный»</vt:lpstr>
      <vt:lpstr>Волонтерская группа  «Донецк радужный»</vt:lpstr>
      <vt:lpstr>Студенческий волонтерский центр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63</cp:revision>
  <dcterms:created xsi:type="dcterms:W3CDTF">2017-11-03T08:05:33Z</dcterms:created>
  <dcterms:modified xsi:type="dcterms:W3CDTF">2022-10-31T07:45:59Z</dcterms:modified>
</cp:coreProperties>
</file>