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29B4C-6432-4D3B-851D-DFA084645FEC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CBEF9-46E4-4D7F-9CCF-A22CEB813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29B4C-6432-4D3B-851D-DFA084645FEC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CBEF9-46E4-4D7F-9CCF-A22CEB813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29B4C-6432-4D3B-851D-DFA084645FEC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CBEF9-46E4-4D7F-9CCF-A22CEB813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29B4C-6432-4D3B-851D-DFA084645FEC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CBEF9-46E4-4D7F-9CCF-A22CEB813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29B4C-6432-4D3B-851D-DFA084645FEC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CBEF9-46E4-4D7F-9CCF-A22CEB813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29B4C-6432-4D3B-851D-DFA084645FEC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CBEF9-46E4-4D7F-9CCF-A22CEB813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29B4C-6432-4D3B-851D-DFA084645FEC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CBEF9-46E4-4D7F-9CCF-A22CEB813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29B4C-6432-4D3B-851D-DFA084645FEC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CBEF9-46E4-4D7F-9CCF-A22CEB813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29B4C-6432-4D3B-851D-DFA084645FEC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CBEF9-46E4-4D7F-9CCF-A22CEB813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29B4C-6432-4D3B-851D-DFA084645FEC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CBEF9-46E4-4D7F-9CCF-A22CEB813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29B4C-6432-4D3B-851D-DFA084645FEC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CBEF9-46E4-4D7F-9CCF-A22CEB813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29B4C-6432-4D3B-851D-DFA084645FEC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CBEF9-46E4-4D7F-9CCF-A22CEB813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tit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2428868"/>
            <a:ext cx="28575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857224" y="500042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 err="1" smtClean="0">
                <a:latin typeface="Calibri" pitchFamily="34" charset="0"/>
              </a:rPr>
              <a:t>Наде́жда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Проко́фьевна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Су́слова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(1843—1918) — первая из русских женщин, ставшая врачом</a:t>
            </a:r>
            <a:r>
              <a:rPr lang="ru-RU" dirty="0">
                <a:latin typeface="Calibri" pitchFamily="34" charset="0"/>
              </a:rPr>
              <a:t>. Первая в Европе! Первая в мире! </a:t>
            </a:r>
            <a:endParaRPr lang="ru-RU" dirty="0" smtClean="0">
              <a:latin typeface="Calibri" pitchFamily="34" charset="0"/>
            </a:endParaRPr>
          </a:p>
          <a:p>
            <a:pPr algn="just"/>
            <a:endParaRPr lang="ru-RU" dirty="0" smtClean="0">
              <a:latin typeface="Calibri" pitchFamily="34" charset="0"/>
            </a:endParaRPr>
          </a:p>
          <a:p>
            <a:pPr algn="just"/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>
                <a:latin typeface="Calibri" pitchFamily="34" charset="0"/>
              </a:rPr>
              <a:t>В 1864 г. она поступила в число слушателей </a:t>
            </a:r>
            <a:r>
              <a:rPr lang="ru-RU" dirty="0" err="1">
                <a:latin typeface="Calibri" pitchFamily="34" charset="0"/>
              </a:rPr>
              <a:t>Цюрихского</a:t>
            </a:r>
            <a:r>
              <a:rPr lang="ru-RU" dirty="0">
                <a:latin typeface="Calibri" pitchFamily="34" charset="0"/>
              </a:rPr>
              <a:t> университета и в 1867 г. </a:t>
            </a:r>
            <a:r>
              <a:rPr lang="ru-RU" dirty="0" smtClean="0">
                <a:latin typeface="Calibri" pitchFamily="34" charset="0"/>
              </a:rPr>
              <a:t>получила </a:t>
            </a:r>
            <a:r>
              <a:rPr lang="ru-RU" dirty="0">
                <a:latin typeface="Calibri" pitchFamily="34" charset="0"/>
              </a:rPr>
              <a:t>диплом доктора медицины в  области  хирургии и акушерства, </a:t>
            </a:r>
            <a:r>
              <a:rPr lang="ru-RU" dirty="0" smtClean="0">
                <a:latin typeface="Calibri" pitchFamily="34" charset="0"/>
              </a:rPr>
              <a:t>защитив диссертацию </a:t>
            </a:r>
            <a:r>
              <a:rPr lang="ru-RU" dirty="0">
                <a:latin typeface="Calibri" pitchFamily="34" charset="0"/>
              </a:rPr>
              <a:t>под руководством Сеченова. </a:t>
            </a:r>
            <a:endParaRPr lang="ru-RU" dirty="0" smtClean="0">
              <a:latin typeface="Calibri" pitchFamily="34" charset="0"/>
            </a:endParaRPr>
          </a:p>
          <a:p>
            <a:pPr algn="just"/>
            <a:endParaRPr lang="ru-RU" dirty="0">
              <a:latin typeface="Calibri" pitchFamily="34" charset="0"/>
            </a:endParaRPr>
          </a:p>
          <a:p>
            <a:pPr algn="just"/>
            <a:r>
              <a:rPr lang="ru-RU" dirty="0" smtClean="0">
                <a:latin typeface="Calibri" pitchFamily="34" charset="0"/>
              </a:rPr>
              <a:t>Не жалея себя, с огромной пользой,  вначале в Петербурге, а затем в Алуште, всю свою жизнь врачевала. Чтобы попасть к ней на приём, люди ехали с Урала, из Сибири. Никогда не отказывала она в помощи и тем, кто приходил к ней босиком.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08104" y="6215082"/>
            <a:ext cx="3350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   Памятник </a:t>
            </a:r>
            <a:r>
              <a:rPr lang="ru-RU" sz="1600" dirty="0" smtClean="0"/>
              <a:t>Н.Сусловой в г.Алушта</a:t>
            </a:r>
            <a:endParaRPr lang="ru-RU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113</Words>
  <Application>Microsoft Office PowerPoint</Application>
  <PresentationFormat>Экран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>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учитель</cp:lastModifiedBy>
  <cp:revision>4</cp:revision>
  <dcterms:created xsi:type="dcterms:W3CDTF">2014-06-03T10:49:49Z</dcterms:created>
  <dcterms:modified xsi:type="dcterms:W3CDTF">2014-06-04T10:00:17Z</dcterms:modified>
</cp:coreProperties>
</file>