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0" r:id="rId3"/>
    <p:sldId id="257" r:id="rId4"/>
    <p:sldId id="258" r:id="rId5"/>
    <p:sldId id="261" r:id="rId6"/>
    <p:sldId id="259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3BA0D-BBBE-45AF-B11E-D3F34A3D0038}" type="datetimeFigureOut">
              <a:rPr lang="ru-RU" smtClean="0"/>
              <a:t>24.12.2025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46986-B75E-4DC4-BEA6-0ABC8EF2C0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7088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3BA0D-BBBE-45AF-B11E-D3F34A3D0038}" type="datetimeFigureOut">
              <a:rPr lang="ru-RU" smtClean="0"/>
              <a:t>24.12.2025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46986-B75E-4DC4-BEA6-0ABC8EF2C0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7091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3BA0D-BBBE-45AF-B11E-D3F34A3D0038}" type="datetimeFigureOut">
              <a:rPr lang="ru-RU" smtClean="0"/>
              <a:t>24.12.2025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46986-B75E-4DC4-BEA6-0ABC8EF2C0FF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774263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3BA0D-BBBE-45AF-B11E-D3F34A3D0038}" type="datetimeFigureOut">
              <a:rPr lang="ru-RU" smtClean="0"/>
              <a:t>24.12.2025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46986-B75E-4DC4-BEA6-0ABC8EF2C0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7523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3BA0D-BBBE-45AF-B11E-D3F34A3D0038}" type="datetimeFigureOut">
              <a:rPr lang="ru-RU" smtClean="0"/>
              <a:t>24.12.2025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46986-B75E-4DC4-BEA6-0ABC8EF2C0FF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781532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3BA0D-BBBE-45AF-B11E-D3F34A3D0038}" type="datetimeFigureOut">
              <a:rPr lang="ru-RU" smtClean="0"/>
              <a:t>24.12.2025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46986-B75E-4DC4-BEA6-0ABC8EF2C0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76422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3BA0D-BBBE-45AF-B11E-D3F34A3D0038}" type="datetimeFigureOut">
              <a:rPr lang="ru-RU" smtClean="0"/>
              <a:t>24.12.2025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46986-B75E-4DC4-BEA6-0ABC8EF2C0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91433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3BA0D-BBBE-45AF-B11E-D3F34A3D0038}" type="datetimeFigureOut">
              <a:rPr lang="ru-RU" smtClean="0"/>
              <a:t>24.12.2025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46986-B75E-4DC4-BEA6-0ABC8EF2C0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6520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3BA0D-BBBE-45AF-B11E-D3F34A3D0038}" type="datetimeFigureOut">
              <a:rPr lang="ru-RU" smtClean="0"/>
              <a:t>24.12.2025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46986-B75E-4DC4-BEA6-0ABC8EF2C0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764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3BA0D-BBBE-45AF-B11E-D3F34A3D0038}" type="datetimeFigureOut">
              <a:rPr lang="ru-RU" smtClean="0"/>
              <a:t>24.12.2025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46986-B75E-4DC4-BEA6-0ABC8EF2C0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29344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3BA0D-BBBE-45AF-B11E-D3F34A3D0038}" type="datetimeFigureOut">
              <a:rPr lang="ru-RU" smtClean="0"/>
              <a:t>24.12.2025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46986-B75E-4DC4-BEA6-0ABC8EF2C0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24309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3BA0D-BBBE-45AF-B11E-D3F34A3D0038}" type="datetimeFigureOut">
              <a:rPr lang="ru-RU" smtClean="0"/>
              <a:t>24.12.2025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46986-B75E-4DC4-BEA6-0ABC8EF2C0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925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3BA0D-BBBE-45AF-B11E-D3F34A3D0038}" type="datetimeFigureOut">
              <a:rPr lang="ru-RU" smtClean="0"/>
              <a:t>24.12.2025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46986-B75E-4DC4-BEA6-0ABC8EF2C0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81953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3BA0D-BBBE-45AF-B11E-D3F34A3D0038}" type="datetimeFigureOut">
              <a:rPr lang="ru-RU" smtClean="0"/>
              <a:t>24.12.2025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46986-B75E-4DC4-BEA6-0ABC8EF2C0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6463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3BA0D-BBBE-45AF-B11E-D3F34A3D0038}" type="datetimeFigureOut">
              <a:rPr lang="ru-RU" smtClean="0"/>
              <a:t>24.12.2025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46986-B75E-4DC4-BEA6-0ABC8EF2C0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5791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3BA0D-BBBE-45AF-B11E-D3F34A3D0038}" type="datetimeFigureOut">
              <a:rPr lang="ru-RU" smtClean="0"/>
              <a:t>24.12.2025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C46986-B75E-4DC4-BEA6-0ABC8EF2C0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5559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83BA0D-BBBE-45AF-B11E-D3F34A3D0038}" type="datetimeFigureOut">
              <a:rPr lang="ru-RU" smtClean="0"/>
              <a:t>24.12.2025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DC46986-B75E-4DC4-BEA6-0ABC8EF2C0F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1522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86175" y="3412467"/>
            <a:ext cx="6858000" cy="1655762"/>
          </a:xfrm>
        </p:spPr>
        <p:txBody>
          <a:bodyPr>
            <a:normAutofit/>
          </a:bodyPr>
          <a:lstStyle/>
          <a:p>
            <a:pPr lvl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b="1" i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altLang="ru-RU" b="1" i="1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едагогический </a:t>
            </a:r>
            <a:r>
              <a:rPr lang="ru-RU" altLang="ru-RU" b="1" i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проект «Создание тематической площадки «Великой Победе посвящается…»</a:t>
            </a:r>
            <a:endParaRPr lang="ru-RU" altLang="ru-RU" sz="3200" dirty="0">
              <a:latin typeface="Arial" panose="020B0604020202020204" pitchFamily="34" charset="0"/>
            </a:endParaRPr>
          </a:p>
          <a:p>
            <a:endParaRPr lang="ru-RU" dirty="0"/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1095083" y="154739"/>
            <a:ext cx="5586209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Муниципальное дошкольное образовательное учреждение «Детский сад №29»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Копейского городского округа </a:t>
            </a:r>
            <a:endParaRPr kumimoji="0" lang="ru-RU" alt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401444" y="2008331"/>
            <a:ext cx="184731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797870" y="2090616"/>
            <a:ext cx="6646305" cy="107721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ПРЕДСТАВЛЕНИЕ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ПЕДАГОГИЧЕСКОЙ ПРАКТИКИ</a:t>
            </a:r>
            <a:endParaRPr kumimoji="0" lang="ru-RU" alt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631882" y="5312862"/>
            <a:ext cx="457200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14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Авторы: </a:t>
            </a:r>
            <a:endParaRPr lang="ru-RU" altLang="ru-RU" sz="1400" dirty="0" smtClean="0">
              <a:solidFill>
                <a:srgbClr val="00000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1400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Ходарева </a:t>
            </a:r>
            <a:r>
              <a:rPr lang="ru-RU" altLang="ru-RU" sz="14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Светлана Александровна –</a:t>
            </a:r>
            <a:endParaRPr lang="ru-RU" altLang="ru-RU" sz="1400" dirty="0"/>
          </a:p>
          <a:p>
            <a:pPr lv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14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altLang="ru-RU" sz="1400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тарший воспитатель </a:t>
            </a:r>
            <a:r>
              <a:rPr lang="ru-RU" altLang="ru-RU" sz="14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МДОУ «ДС № 29» </a:t>
            </a:r>
            <a:endParaRPr lang="ru-RU" altLang="ru-RU" sz="1400" dirty="0"/>
          </a:p>
          <a:p>
            <a:pPr lv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1400" dirty="0" err="1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Пупышева</a:t>
            </a:r>
            <a:r>
              <a:rPr lang="ru-RU" altLang="ru-RU" sz="1400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4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Елена Викторовна – </a:t>
            </a:r>
            <a:endParaRPr lang="ru-RU" altLang="ru-RU" sz="1400" dirty="0"/>
          </a:p>
          <a:p>
            <a:pPr lv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1400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Учитель-логопед </a:t>
            </a:r>
            <a:r>
              <a:rPr lang="ru-RU" altLang="ru-RU" sz="14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МДОУ «ДС № 29»</a:t>
            </a:r>
            <a:endParaRPr lang="ru-RU" altLang="ru-RU" sz="1400" dirty="0"/>
          </a:p>
        </p:txBody>
      </p:sp>
    </p:spTree>
    <p:extLst>
      <p:ext uri="{BB962C8B-B14F-4D97-AF65-F5344CB8AC3E}">
        <p14:creationId xmlns:p14="http://schemas.microsoft.com/office/powerpoint/2010/main" val="2269474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251791"/>
            <a:ext cx="6347713" cy="132080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/>
              <a:t>Тематическая площадка </a:t>
            </a:r>
            <a:br>
              <a:rPr lang="ru-RU" sz="2800" b="1" dirty="0" smtClean="0"/>
            </a:br>
            <a:r>
              <a:rPr lang="ru-RU" sz="2800" b="1" dirty="0" smtClean="0"/>
              <a:t>«Великой победе посвящается…»</a:t>
            </a:r>
            <a:endParaRPr lang="ru-RU" sz="28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247" y="1415332"/>
            <a:ext cx="6644415" cy="498450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99821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6169" y="3907595"/>
            <a:ext cx="3360000" cy="252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857" y="266230"/>
            <a:ext cx="6695000" cy="132556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/>
              <a:t>Центры патриотического воспитания </a:t>
            </a:r>
            <a:br>
              <a:rPr lang="ru-RU" sz="2800" b="1" dirty="0" smtClean="0"/>
            </a:br>
            <a:r>
              <a:rPr lang="ru-RU" sz="2800" b="1" dirty="0" smtClean="0"/>
              <a:t>в группах ДОУ</a:t>
            </a:r>
            <a:endParaRPr lang="ru-RU" sz="28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930" y="1204151"/>
            <a:ext cx="2430000" cy="324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386" y="3304997"/>
            <a:ext cx="2430000" cy="324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135" y="1293317"/>
            <a:ext cx="2430000" cy="324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457016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7539" y="238539"/>
            <a:ext cx="7886700" cy="75828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/>
              <a:t>Проектная деятельность</a:t>
            </a:r>
            <a:endParaRPr lang="ru-RU" sz="28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8" t="8530" r="2503"/>
          <a:stretch/>
        </p:blipFill>
        <p:spPr>
          <a:xfrm>
            <a:off x="364500" y="1100189"/>
            <a:ext cx="3077738" cy="39801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147" y="3321949"/>
            <a:ext cx="2497873" cy="33304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7" t="4065" r="-1"/>
          <a:stretch/>
        </p:blipFill>
        <p:spPr>
          <a:xfrm>
            <a:off x="4360889" y="1100189"/>
            <a:ext cx="3205033" cy="41594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464" r="1437"/>
          <a:stretch/>
        </p:blipFill>
        <p:spPr>
          <a:xfrm>
            <a:off x="5685667" y="3359566"/>
            <a:ext cx="2470339" cy="3292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75011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6618" y="124450"/>
            <a:ext cx="7048582" cy="132733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/>
              <a:t> </a:t>
            </a:r>
            <a:r>
              <a:rPr lang="ru-RU" sz="3100" b="1" dirty="0" smtClean="0"/>
              <a:t>Открытие тематической площадки «Великой победе посвящается…»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/>
              <a:t> </a:t>
            </a:r>
            <a:r>
              <a:rPr lang="ru-RU" sz="2800" b="1" dirty="0" smtClean="0"/>
              <a:t>                                                       </a:t>
            </a:r>
            <a:r>
              <a:rPr lang="ru-RU" sz="2700" b="1" dirty="0" smtClean="0"/>
              <a:t>2018 год</a:t>
            </a:r>
            <a:endParaRPr lang="ru-RU" sz="2700" b="1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6616" y="1451788"/>
            <a:ext cx="3510000" cy="234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082" y="1390145"/>
            <a:ext cx="3510000" cy="234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082" y="4203202"/>
            <a:ext cx="3509999" cy="234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6616" y="4203202"/>
            <a:ext cx="3510000" cy="234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400" y="2656107"/>
            <a:ext cx="4024164" cy="26827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08974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0798" y="250588"/>
            <a:ext cx="5369781" cy="84671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/>
              <a:t>Мероприятия на площадке</a:t>
            </a:r>
            <a:endParaRPr lang="ru-RU" sz="2800" b="1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72" y="1276821"/>
            <a:ext cx="3779999" cy="252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90"/>
          <a:stretch/>
        </p:blipFill>
        <p:spPr>
          <a:xfrm>
            <a:off x="453434" y="4227443"/>
            <a:ext cx="3676023" cy="234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2"/>
          <a:stretch/>
        </p:blipFill>
        <p:spPr>
          <a:xfrm>
            <a:off x="4864156" y="729580"/>
            <a:ext cx="2749309" cy="33819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25" r="14252" b="4714"/>
          <a:stretch/>
        </p:blipFill>
        <p:spPr>
          <a:xfrm>
            <a:off x="4252455" y="4291053"/>
            <a:ext cx="3972712" cy="234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62673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1672" y="266685"/>
            <a:ext cx="6265131" cy="70938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/>
              <a:t>Тематическая площадка «Великой Победе посвящается…»   </a:t>
            </a:r>
            <a:r>
              <a:rPr lang="ru-RU" sz="2800" b="1" smtClean="0"/>
              <a:t>2021 год</a:t>
            </a:r>
            <a:endParaRPr lang="ru-RU" sz="28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075" y="976067"/>
            <a:ext cx="6144164" cy="40961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8733" y="3615855"/>
            <a:ext cx="4079019" cy="30592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59815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1672" y="266685"/>
            <a:ext cx="6265131" cy="70938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/>
              <a:t>Тематическая площадка «Великой Победе посвящается…»   2024 год</a:t>
            </a:r>
            <a:endParaRPr lang="ru-RU" sz="28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5811" y="1349298"/>
            <a:ext cx="2671030" cy="35613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71" y="1349298"/>
            <a:ext cx="2909508" cy="21821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2973" y="1277393"/>
            <a:ext cx="3023570" cy="2267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71" y="3819606"/>
            <a:ext cx="2909509" cy="2182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2972" y="3819606"/>
            <a:ext cx="2906656" cy="21813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49651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119</TotalTime>
  <Words>90</Words>
  <Application>Microsoft Office PowerPoint</Application>
  <PresentationFormat>Экран (4:3)</PresentationFormat>
  <Paragraphs>18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Аспект</vt:lpstr>
      <vt:lpstr>Презентация PowerPoint</vt:lpstr>
      <vt:lpstr>Тематическая площадка  «Великой победе посвящается…»</vt:lpstr>
      <vt:lpstr>Центры патриотического воспитания  в группах ДОУ</vt:lpstr>
      <vt:lpstr>Проектная деятельность</vt:lpstr>
      <vt:lpstr> Открытие тематической площадки «Великой победе посвящается…»                                                         2018 год</vt:lpstr>
      <vt:lpstr>Мероприятия на площадке</vt:lpstr>
      <vt:lpstr>Тематическая площадка «Великой Победе посвящается…»   2021 год</vt:lpstr>
      <vt:lpstr>Тематическая площадка «Великой Победе посвящается…»   2024 год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ФЕДЕРАЛЬНАЯ ИННОВАЦИОННАЯ ПЛОЩАДКА  ИНСТИТУТА ИЗУЧЕНИЯ ДЕТСТВА, СЕМЬИ И ВОСПИТАНИЯ РОССИЙСКОЙ АКАДЕМИИ ОБРАЗОВАНИЯ</dc:title>
  <dc:creator>Svetlana</dc:creator>
  <cp:lastModifiedBy>Пользователь</cp:lastModifiedBy>
  <cp:revision>15</cp:revision>
  <dcterms:created xsi:type="dcterms:W3CDTF">2021-06-28T06:40:18Z</dcterms:created>
  <dcterms:modified xsi:type="dcterms:W3CDTF">2025-12-24T06:40:24Z</dcterms:modified>
</cp:coreProperties>
</file>