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708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59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790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979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19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8898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379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57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299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19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77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71C10-44B6-44D8-AB2E-D871A5EABF06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78631-057B-4267-A5D7-E62800B96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352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3" y="-42856"/>
            <a:ext cx="9051047" cy="668656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57752" y="6072206"/>
            <a:ext cx="3746696" cy="5000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Хорланова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М.Н.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752" y="148478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00298" y="1857364"/>
            <a:ext cx="4500594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Головоломки На уроках русского язык</a:t>
            </a:r>
            <a:r>
              <a:rPr kumimoji="0" lang="en-US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начальной  школе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(Мастер класс)</a:t>
            </a:r>
            <a:endParaRPr kumimoji="0" lang="ru-RU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035832" y="-1250169"/>
            <a:ext cx="7072337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62347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8775" y="142852"/>
            <a:ext cx="8570943" cy="47149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Логогриф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- загадка, в которой новые слова образуются в результате прибавления или убавления одной буквы или слога, например: «пест - перст», «мир - мираж», «Вера - Венера», «кран -экран».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логогрифах надо догадаться, о каком слове говорится вначале. Затем в расшифрованное слово надо вставить добавочно одну или две буквы, и получится новое слово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2532"/>
            <a:ext cx="9144000" cy="20068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1640" y="162880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endParaRPr lang="ru-RU" sz="3200" b="1" dirty="0"/>
          </a:p>
        </p:txBody>
      </p:sp>
      <p:pic>
        <p:nvPicPr>
          <p:cNvPr id="6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3000" y="-1357336"/>
            <a:ext cx="6858002" cy="914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4327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3214710" cy="4337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Логогрифы</a:t>
            </a:r>
            <a:endParaRPr lang="ru-RU" sz="3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31" b="2731"/>
          <a:stretch>
            <a:fillRect/>
          </a:stretch>
        </p:blipFill>
        <p:spPr>
          <a:xfrm>
            <a:off x="277979" y="980728"/>
            <a:ext cx="4436897" cy="44028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9" y="5085184"/>
            <a:ext cx="9144000" cy="1843069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4286280" cy="25003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цветок! Ты погляди!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Чудесный запах всяк вдыхает.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Добавишь букву впереди,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Загромыхает, засверкает.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Ответ: роза – гроза.</a:t>
            </a:r>
          </a:p>
          <a:p>
            <a:endParaRPr lang="ru-RU" sz="32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928794" y="3571876"/>
            <a:ext cx="4286280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темно, меня включите.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свет, я радость и уют.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 из слова прогоните,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вот я маленький верблюд.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лампа – лама.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43438" y="785794"/>
            <a:ext cx="4214842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не спина и не живот,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спать на мне легко и сладко.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Прибавишь букву С — и вот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там, где груша, ринг, перчатки.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бок – бокс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Таня\Desktop\Анаграммы\964245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429000"/>
            <a:ext cx="1153158" cy="192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285898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28860" y="142852"/>
            <a:ext cx="3643313" cy="5111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Филворд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" y="1214438"/>
            <a:ext cx="9109075" cy="47720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2532"/>
            <a:ext cx="9144000" cy="1843069"/>
          </a:xfrm>
          <a:prstGeom prst="rect">
            <a:avLst/>
          </a:prstGeo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57224" y="857232"/>
            <a:ext cx="7643866" cy="40626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Филворд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это чудесная игра слов, один из видов кроссвордов. Классический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филворд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 представляет собой квадратное или прямоугольное поле, поделенное на квадратики и заполненное буквами. Каждая буква используется лишь один раз в одном слове и не пересекается с другими словами.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задачу игрока входит найти предлагаемые ключевые слова и вычеркнуть их в сетке. Вычёркивать слова можно по горизонтали, вертикали, вверх или вниз.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14290"/>
            <a:ext cx="2857520" cy="6429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Филворд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2532"/>
            <a:ext cx="9144000" cy="1843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916832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/>
          </a:p>
        </p:txBody>
      </p:sp>
      <p:pic>
        <p:nvPicPr>
          <p:cNvPr id="8195" name="Picture 3" descr="C:\Users\User DNS\Desktop\Слова играют в прятки_1\1ce09ffca53e6ceadde21f9879627e1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3857652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C:\Users\User DNS\Desktop\Слова играют в прятки_1\700-nw (2).jpg"/>
          <p:cNvPicPr>
            <a:picLocks noChangeAspect="1" noChangeArrowheads="1"/>
          </p:cNvPicPr>
          <p:nvPr/>
        </p:nvPicPr>
        <p:blipFill>
          <a:blip r:embed="rId4"/>
          <a:srcRect t="15152" r="1514" b="16666"/>
          <a:stretch>
            <a:fillRect/>
          </a:stretch>
        </p:blipFill>
        <p:spPr bwMode="auto">
          <a:xfrm>
            <a:off x="4357686" y="1428736"/>
            <a:ext cx="464347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071966" cy="5825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Криптограмма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571611"/>
            <a:ext cx="9108504" cy="48805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2532"/>
            <a:ext cx="9144000" cy="1843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188" y="112474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28596" y="1214422"/>
            <a:ext cx="8143932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Криптограмма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это довольно распространенный вариант головоломки из слов, которая  бывает труднее, чем любая другая игра.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   Способ письма, имеющий целью уберечь некоторые сообщения от посторонних  глаз, сделать написанное понятным только для посвященных или рассчитанный на разгадывание, называется криптографией или тайнописью. А надпись, выполненная  одним из способов криптографии, называется криптограммой.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2532"/>
            <a:ext cx="9144000" cy="1843069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4000528" cy="7143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Криптограмма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5" name="Picture 1" descr="C:\Users\User DNS\Desktop\Слова играют в прятки_1\inx960x9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59"/>
            <a:ext cx="3668660" cy="37566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Users\User DNS\Desktop\Слова играют в прятки_1\slide-9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10797" t="1057"/>
          <a:stretch>
            <a:fillRect/>
          </a:stretch>
        </p:blipFill>
        <p:spPr bwMode="auto">
          <a:xfrm>
            <a:off x="4286248" y="1142984"/>
            <a:ext cx="4729215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1556792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86116" y="285728"/>
            <a:ext cx="186275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Рефлексия</a:t>
            </a:r>
            <a:endParaRPr kumimoji="0" lang="ru-RU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 DNS\Desktop\img13.jpg"/>
          <p:cNvPicPr>
            <a:picLocks noChangeAspect="1" noChangeArrowheads="1"/>
          </p:cNvPicPr>
          <p:nvPr/>
        </p:nvPicPr>
        <p:blipFill>
          <a:blip r:embed="rId3"/>
          <a:srcRect t="5819" b="8753"/>
          <a:stretch>
            <a:fillRect/>
          </a:stretch>
        </p:blipFill>
        <p:spPr bwMode="auto">
          <a:xfrm>
            <a:off x="1428728" y="904857"/>
            <a:ext cx="6500858" cy="4333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1708409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4294967295"/>
          </p:nvPr>
        </p:nvSpPr>
        <p:spPr>
          <a:xfrm>
            <a:off x="1785918" y="1214422"/>
            <a:ext cx="5857916" cy="29718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Таня\Desktop\Анаграммы\96424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71810"/>
            <a:ext cx="1153158" cy="192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Таня\Desktop\Анаграммы\20366981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>
            <a:off x="1142999" y="-1143001"/>
            <a:ext cx="6858002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406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49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Автор: Хорланова М.Н.</vt:lpstr>
      <vt:lpstr>Логогриф - загадка, в которой новые слова образуются в результате прибавления или убавления одной буквы или слога, например: «пест - перст», «мир - мираж», «Вера - Венера», «кран -экран». В логогрифах надо догадаться, о каком слове говорится вначале. Затем в расшифрованное слово надо вставить добавочно одну или две буквы, и получится новое слово </vt:lpstr>
      <vt:lpstr>Логогрифы</vt:lpstr>
      <vt:lpstr> Филворд  </vt:lpstr>
      <vt:lpstr>Филворд</vt:lpstr>
      <vt:lpstr>Криптограмма</vt:lpstr>
      <vt:lpstr>Криптограмма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Лупей Виктория Владиславовна учитель начальных классов  г. Нижний Тагил</dc:title>
  <dc:creator>Ваня</dc:creator>
  <cp:lastModifiedBy>User DNS</cp:lastModifiedBy>
  <cp:revision>18</cp:revision>
  <dcterms:created xsi:type="dcterms:W3CDTF">2019-08-11T18:07:47Z</dcterms:created>
  <dcterms:modified xsi:type="dcterms:W3CDTF">2023-02-27T16:30:29Z</dcterms:modified>
</cp:coreProperties>
</file>