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3" r:id="rId4"/>
    <p:sldId id="264" r:id="rId5"/>
    <p:sldId id="260" r:id="rId6"/>
    <p:sldId id="261" r:id="rId7"/>
    <p:sldId id="259" r:id="rId8"/>
    <p:sldId id="258" r:id="rId9"/>
    <p:sldId id="262" r:id="rId10"/>
    <p:sldId id="267" r:id="rId11"/>
    <p:sldId id="266" r:id="rId12"/>
    <p:sldId id="268" r:id="rId13"/>
    <p:sldId id="265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karpowa.lara@yandex.ru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hyperlink" Target="mailto:mushtuk_irina@mail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690"/>
            <a:ext cx="9123900" cy="684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00" y="692696"/>
            <a:ext cx="9123900" cy="864096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общеобразовательное   учреждение Самарской области средняя общеобразовательная школа №1 «Образовательный центр» п. г. т. Смышляевка   муниципального района Волжский Самарской области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структурное подразделение «Детский сад «Самоцветы»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556792"/>
            <a:ext cx="6430710" cy="1680592"/>
          </a:xfrm>
        </p:spPr>
        <p:txBody>
          <a:bodyPr>
            <a:normAutofit fontScale="85000" lnSpcReduction="20000"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ВСЕРОССИЙСКИЙ ПЕДАГОГИЧЕСКИЙ КОНКУРС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«ЭКОЛОГИЯ – ДЕЛО КАЖДОГО»: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 ПО ЭКОЛОГИИ: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«БЕРЕГИТЕ ПРИРОДУ» для детей старшего дошкольного возраста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07504" y="5661248"/>
            <a:ext cx="8777064" cy="10801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 воспитатели : Карпова Лариса Ивановна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Муштук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Ирина Валериевна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</a:p>
        </p:txBody>
      </p:sp>
      <p:pic>
        <p:nvPicPr>
          <p:cNvPr id="2053" name="Picture 5" descr="https://million-wallpapers.ru/wallpapers/1/59/427444872096214/korichnevyj-belka-na-skalax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036" y="3570261"/>
            <a:ext cx="3388132" cy="2117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781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rot.info/uploads/posts/2020-03/1584032206_19-p-skazochnie-foni-s-derevnyami-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5936" y="188641"/>
            <a:ext cx="4896544" cy="792087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деятельность детей в лэпбуке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1052736"/>
            <a:ext cx="4608512" cy="2952328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лепбуке есть серия игр в которые дети могут </a:t>
            </a:r>
            <a:r>
              <a:rPr lang="ru-RU" sz="2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играть без воспитателя. Это игра найди дорогу домой. На рисунке изображены разнообразные дорожки и ребенок должен провести линию( прямую или извилистую) для того, чтобы обитатель леса, мог добраться до дома. Данные игра развивает координацию ребенка в пространстве, на листе бумаге. Готовит руку к письму. Также позволяет еще раз вспомнить как называются обитатели леса и их домики.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149080"/>
            <a:ext cx="4896544" cy="2548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600000" cy="412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34530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rot.info/uploads/posts/2020-03/1584032206_19-p-skazochnie-foni-s-derevnyami-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116633"/>
            <a:ext cx="4464496" cy="792088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деятельность детей в лэпбуке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1124744"/>
            <a:ext cx="3384376" cy="4514056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самостоятельно могут взять раскраски и раскрасить свое любимое животное, сделав его портрет цветным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51" y="3789040"/>
            <a:ext cx="5133737" cy="2876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58" y="116632"/>
            <a:ext cx="4227118" cy="291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0776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rot.info/uploads/posts/2020-03/1584032206_19-p-skazochnie-foni-s-derevnyami-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5976" y="188641"/>
            <a:ext cx="4608512" cy="2664295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деятельность детей в лэпбуке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«Лото Кто где живет»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3203848" cy="3948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2" y="4293096"/>
            <a:ext cx="5372148" cy="2267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345" y="2980460"/>
            <a:ext cx="3600000" cy="38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11513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rot.info/uploads/posts/2020-03/1584032206_19-p-skazochnie-foni-s-derevnyami-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8024" y="116632"/>
            <a:ext cx="3667944" cy="1872207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«Лото Кто где живет»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2060848"/>
            <a:ext cx="4824536" cy="4608512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данную дидактическую игру дети могут играть самостоятельно. Здесь расширяются представления детей о животном мире. Берутся карточки с разными зонами: лес, море, пустыня и т.д. Дети в процессе игры запоминают названия животных, закрепляют места из обитания, могут описать само животное и назвать признаки обитания, в том или ином месте.</a:t>
            </a:r>
          </a:p>
        </p:txBody>
      </p:sp>
    </p:spTree>
    <p:extLst>
      <p:ext uri="{BB962C8B-B14F-4D97-AF65-F5344CB8AC3E}">
        <p14:creationId xmlns:p14="http://schemas.microsoft.com/office/powerpoint/2010/main" val="1045324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rot.info/uploads/posts/2020-03/1584032206_19-p-skazochnie-foni-s-derevnyami-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3848" y="3002201"/>
            <a:ext cx="5756176" cy="2448272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Карпова Лариса Ивановна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karpowa.lara@yandex.ru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Муштук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Ирина Валериевна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mushtuk_irina@mail.ru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://img.crazys.info/files/i/2010.11.13/1289634687_1286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6632"/>
            <a:ext cx="426287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img1.goodfon.ru/original/6800x4525/c/3c/medvedica-medvezhata-les-zele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77072"/>
            <a:ext cx="3746230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30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rot.info/uploads/posts/2020-03/1584032206_19-p-skazochnie-foni-s-derevnyami-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3848" y="0"/>
            <a:ext cx="5828184" cy="893961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лепбука «Берегите природ»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40" y="1412776"/>
            <a:ext cx="827132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9267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rot.info/uploads/posts/2020-03/1584032206_19-p-skazochnie-foni-s-derevnyami-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3848" y="0"/>
            <a:ext cx="5828184" cy="893961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лепбука «Берегите природ»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15" y="1196752"/>
            <a:ext cx="8584769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1558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rot.info/uploads/posts/2020-03/1584032206_19-p-skazochnie-foni-s-derevnyami-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896" y="116632"/>
            <a:ext cx="5256584" cy="6408712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лэпбук направлен на формирование у детей бережного отношения к природе, развитию познавательных навыков, формированию представлений о животных, среде их обитания, образу жизни и защите. При полном изучении материала лепбука дети на наглядных картинках узнают о жизни животных, что способствует бережному к ним отношению в будущем.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После освоения лепбука дети могут использовать весь дидактических материал самостоятельно, без помощи взрослого</a:t>
            </a:r>
          </a:p>
        </p:txBody>
      </p:sp>
    </p:spTree>
    <p:extLst>
      <p:ext uri="{BB962C8B-B14F-4D97-AF65-F5344CB8AC3E}">
        <p14:creationId xmlns:p14="http://schemas.microsoft.com/office/powerpoint/2010/main" val="4074930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rot.info/uploads/posts/2020-03/1584032206_19-p-skazochnie-foni-s-derevnyami-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55568" y="332656"/>
            <a:ext cx="3560440" cy="5760640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в лепбуке совместно с воспитателем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совместно с воспитателем рассматривают жителей леса. Отмечают где какие обитатели поселились и почему. Можно заглянуть в гости к лесным обитателям и рассказать о них. У детей формируется понимание, где обитают животные, какие у них домишки, почему они поселились, именно там. Также заостряем внимание о бережном отношении к лесу и его обитателям.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11" y="0"/>
            <a:ext cx="4475589" cy="6827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4538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rot.info/uploads/posts/2020-03/1584032206_19-p-skazochnie-foni-s-derevnyami-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401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116632"/>
            <a:ext cx="4676056" cy="1152128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в лепбуке совместно с воспитателем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980728"/>
            <a:ext cx="4176464" cy="2664296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разделе собраны небольшие сказки о животных, их жизни в лесу. Дети с удовольствием могут послушать сказки, пересказать их и узнать много нового о жизни животных в лесу.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3600000" cy="393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60467"/>
            <a:ext cx="3600000" cy="3353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7127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rot.info/uploads/posts/2020-03/1584032206_19-p-skazochnie-foni-s-derevnyami-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92080" y="260648"/>
            <a:ext cx="3307904" cy="108012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в лепбуке совместно с воспитателем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2120" y="1614902"/>
            <a:ext cx="3200400" cy="4406385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Продолжаем знакомиться с обитателями леса. При помощи этой игры дети могут узнать, чем питаются лесные жители и почему нужно бережно относиться к природе. Потому что некоторые растения, являются пищей для животных и других обитателей леса. Дана игра воспитывает бережное отношение к природе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6086"/>
            <a:ext cx="3888433" cy="353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5256184" cy="2738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741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rot.info/uploads/posts/2020-03/1584032206_19-p-skazochnie-foni-s-derevnyami-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6016" y="0"/>
            <a:ext cx="4176464" cy="1080119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в лепбуке совместно с воспитателем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908720"/>
            <a:ext cx="8162528" cy="2125416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дидактический материал даст детям представление о лесных этажах. Ребята узнают, что это такое и для чего они существуют. Также особо воспитатель отметит, что нужно беречь и сохранять деревья, кустарники, и травы. Все это служит, кому – то домом, кому-то едой, а кому-то укрытием. Данный дидактический материал, способствует развитию экологической культуры детей.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96952"/>
            <a:ext cx="7200000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378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rot.info/uploads/posts/2020-03/1584032206_19-p-skazochnie-foni-s-derevnyami-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3848" y="116632"/>
            <a:ext cx="5828184" cy="893961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в лепбуке совместно с воспитателем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536" y="1196752"/>
            <a:ext cx="4896944" cy="3175088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продолжение к предыдущему дидактическому материалу, игра «Кому нужны деревья». Данная игра дает представление детям, о назначении деревьев, что деревья нужно беречь, не ломать и не вырубать. Деревья служат, кому-то, домом, едой, убежищем. При помощи этой игры у детей формируется понимание важности деревьев в жизни людей и животных. Карточки можно использовать, для составления рассказа, как наглядный материал, для объяснения, для закрепления названия животных и их домов.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600000" cy="418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585" y="4371840"/>
            <a:ext cx="7093590" cy="236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85737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691</Words>
  <Application>Microsoft Office PowerPoint</Application>
  <PresentationFormat>Экран (4:3)</PresentationFormat>
  <Paragraphs>27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Государственное бюджетное общеобразовательное   учреждение Самарской области средняя общеобразовательная школа №1 «Образовательный центр» п. г. т. Смышляевка   муниципального района Волжский Самарской области структурное подразделение «Детский сад «Самоцветы»  </vt:lpstr>
      <vt:lpstr>Вид лепбука «Берегите природ»</vt:lpstr>
      <vt:lpstr>Вид лепбука «Берегите природ»</vt:lpstr>
      <vt:lpstr>Данный лэпбук направлен на формирование у детей бережного отношения к природе, развитию познавательных навыков, формированию представлений о животных, среде их обитания, образу жизни и защите. При полном изучении материала лепбука дети на наглядных картинках узнают о жизни животных, что способствует бережному к ним отношению в будущем.    После освоения лепбука дети могут использовать весь дидактических материал самостоятельно, без помощи взрослого</vt:lpstr>
      <vt:lpstr>Игры в лепбуке совместно с воспитателем  Дети совместно с воспитателем рассматривают жителей леса. Отмечают где какие обитатели поселились и почему. Можно заглянуть в гости к лесным обитателям и рассказать о них. У детей формируется понимание, где обитают животные, какие у них домишки, почему они поселились, именно там. Также заостряем внимание о бережном отношении к лесу и его обитателям.</vt:lpstr>
      <vt:lpstr>Игры в лепбуке совместно с воспитателем </vt:lpstr>
      <vt:lpstr>Игры в лепбуке совместно с воспитателем </vt:lpstr>
      <vt:lpstr>Игры в лепбуке совместно с воспитателем</vt:lpstr>
      <vt:lpstr>Игры в лепбуке совместно с воспитателем</vt:lpstr>
      <vt:lpstr>Самостоятельная деятельность детей в лэпбуке</vt:lpstr>
      <vt:lpstr>Самостоятельная деятельность детей в лэпбуке</vt:lpstr>
      <vt:lpstr>Самостоятельная деятельность детей в лэпбуке  Дидактическая игра «Лото Кто где живет»  </vt:lpstr>
      <vt:lpstr>Дидактическая игра «Лото Кто где живет» описание</vt:lpstr>
      <vt:lpstr>Карпова Лариса Ивановна karpowa.lara@yandex.ru Муштук Ирина Валериевна mushtuk_irina@mail.ru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777</dc:creator>
  <cp:lastModifiedBy>Admin</cp:lastModifiedBy>
  <cp:revision>15</cp:revision>
  <dcterms:created xsi:type="dcterms:W3CDTF">2020-10-25T08:05:19Z</dcterms:created>
  <dcterms:modified xsi:type="dcterms:W3CDTF">2022-01-12T06:59:54Z</dcterms:modified>
</cp:coreProperties>
</file>