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8" r:id="rId8"/>
    <p:sldId id="264" r:id="rId9"/>
    <p:sldId id="263" r:id="rId10"/>
    <p:sldId id="266" r:id="rId11"/>
    <p:sldId id="267" r:id="rId12"/>
    <p:sldId id="269" r:id="rId13"/>
    <p:sldId id="270" r:id="rId14"/>
    <p:sldId id="271" r:id="rId15"/>
    <p:sldId id="265" r:id="rId16"/>
    <p:sldId id="272" r:id="rId17"/>
    <p:sldId id="273" r:id="rId18"/>
    <p:sldId id="274" r:id="rId19"/>
    <p:sldId id="275" r:id="rId20"/>
    <p:sldId id="276" r:id="rId21"/>
    <p:sldId id="278" r:id="rId22"/>
    <p:sldId id="277" r:id="rId23"/>
    <p:sldId id="279" r:id="rId24"/>
    <p:sldId id="280" r:id="rId25"/>
    <p:sldId id="281" r:id="rId26"/>
    <p:sldId id="282" r:id="rId27"/>
    <p:sldId id="284" r:id="rId28"/>
    <p:sldId id="283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46"/>
          <a:stretch/>
        </p:blipFill>
        <p:spPr>
          <a:xfrm>
            <a:off x="0" y="11926"/>
            <a:ext cx="9141728" cy="6846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7441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9" r="1413"/>
          <a:stretch/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8484913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7" r="4028"/>
          <a:stretch/>
        </p:blipFill>
        <p:spPr>
          <a:xfrm>
            <a:off x="1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13397327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89" r="2253"/>
          <a:stretch/>
        </p:blipFill>
        <p:spPr>
          <a:xfrm>
            <a:off x="3123" y="0"/>
            <a:ext cx="9140878" cy="6858000"/>
          </a:xfrm>
        </p:spPr>
      </p:pic>
    </p:spTree>
    <p:extLst>
      <p:ext uri="{BB962C8B-B14F-4D97-AF65-F5344CB8AC3E}">
        <p14:creationId xmlns:p14="http://schemas.microsoft.com/office/powerpoint/2010/main" val="37638776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1" r="5301"/>
          <a:stretch/>
        </p:blipFill>
        <p:spPr>
          <a:xfrm>
            <a:off x="0" y="-99392"/>
            <a:ext cx="9144000" cy="6957392"/>
          </a:xfrm>
        </p:spPr>
      </p:pic>
    </p:spTree>
    <p:extLst>
      <p:ext uri="{BB962C8B-B14F-4D97-AF65-F5344CB8AC3E}">
        <p14:creationId xmlns:p14="http://schemas.microsoft.com/office/powerpoint/2010/main" val="17619753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059832" cy="440087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3" t="11536" r="30670" b="17535"/>
          <a:stretch/>
        </p:blipFill>
        <p:spPr>
          <a:xfrm>
            <a:off x="3068151" y="2132856"/>
            <a:ext cx="6075850" cy="4783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5301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73"/>
          <a:stretch/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7036461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51" r="2123"/>
          <a:stretch/>
        </p:blipFill>
        <p:spPr>
          <a:xfrm>
            <a:off x="-1" y="10304"/>
            <a:ext cx="9144001" cy="6847696"/>
          </a:xfrm>
        </p:spPr>
      </p:pic>
    </p:spTree>
    <p:extLst>
      <p:ext uri="{BB962C8B-B14F-4D97-AF65-F5344CB8AC3E}">
        <p14:creationId xmlns:p14="http://schemas.microsoft.com/office/powerpoint/2010/main" val="6502258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0"/>
            <a:ext cx="6363852" cy="6741368"/>
          </a:xfrm>
        </p:spPr>
      </p:pic>
    </p:spTree>
    <p:extLst>
      <p:ext uri="{BB962C8B-B14F-4D97-AF65-F5344CB8AC3E}">
        <p14:creationId xmlns:p14="http://schemas.microsoft.com/office/powerpoint/2010/main" val="2719795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1" t="184" r="8282" b="-184"/>
          <a:stretch/>
        </p:blipFill>
        <p:spPr>
          <a:xfrm>
            <a:off x="0" y="12576"/>
            <a:ext cx="9144000" cy="6845424"/>
          </a:xfrm>
        </p:spPr>
      </p:pic>
    </p:spTree>
    <p:extLst>
      <p:ext uri="{BB962C8B-B14F-4D97-AF65-F5344CB8AC3E}">
        <p14:creationId xmlns:p14="http://schemas.microsoft.com/office/powerpoint/2010/main" val="29045750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67" t="-164" b="164"/>
          <a:stretch/>
        </p:blipFill>
        <p:spPr>
          <a:xfrm>
            <a:off x="-1" y="-24665"/>
            <a:ext cx="9144001" cy="688266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96" r="4601" b="4952"/>
          <a:stretch/>
        </p:blipFill>
        <p:spPr>
          <a:xfrm>
            <a:off x="-12089" y="0"/>
            <a:ext cx="91560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5545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" y="7505"/>
            <a:ext cx="9522187" cy="6850495"/>
          </a:xfrm>
        </p:spPr>
      </p:pic>
    </p:spTree>
    <p:extLst>
      <p:ext uri="{BB962C8B-B14F-4D97-AF65-F5344CB8AC3E}">
        <p14:creationId xmlns:p14="http://schemas.microsoft.com/office/powerpoint/2010/main" val="22840711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4664"/>
            <a:ext cx="9144000" cy="6046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524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459" y="0"/>
            <a:ext cx="9178617" cy="6883963"/>
          </a:xfrm>
        </p:spPr>
      </p:pic>
    </p:spTree>
    <p:extLst>
      <p:ext uri="{BB962C8B-B14F-4D97-AF65-F5344CB8AC3E}">
        <p14:creationId xmlns:p14="http://schemas.microsoft.com/office/powerpoint/2010/main" val="27629283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49" r="33347"/>
          <a:stretch/>
        </p:blipFill>
        <p:spPr>
          <a:xfrm>
            <a:off x="0" y="1785"/>
            <a:ext cx="2948506" cy="685621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04" r="33766"/>
          <a:stretch/>
        </p:blipFill>
        <p:spPr>
          <a:xfrm>
            <a:off x="4802590" y="4584"/>
            <a:ext cx="4341410" cy="685341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24" t="6454" r="18755" b="11114"/>
          <a:stretch/>
        </p:blipFill>
        <p:spPr>
          <a:xfrm>
            <a:off x="2932611" y="4584"/>
            <a:ext cx="2965269" cy="6919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739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3" r="10714"/>
          <a:stretch/>
        </p:blipFill>
        <p:spPr>
          <a:xfrm>
            <a:off x="-1" y="1"/>
            <a:ext cx="9144001" cy="6858000"/>
          </a:xfrm>
        </p:spPr>
      </p:pic>
    </p:spTree>
    <p:extLst>
      <p:ext uri="{BB962C8B-B14F-4D97-AF65-F5344CB8AC3E}">
        <p14:creationId xmlns:p14="http://schemas.microsoft.com/office/powerpoint/2010/main" val="38714686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84" r="4816"/>
          <a:stretch/>
        </p:blipFill>
        <p:spPr>
          <a:xfrm>
            <a:off x="-1" y="1"/>
            <a:ext cx="9144001" cy="6858000"/>
          </a:xfrm>
        </p:spPr>
      </p:pic>
    </p:spTree>
    <p:extLst>
      <p:ext uri="{BB962C8B-B14F-4D97-AF65-F5344CB8AC3E}">
        <p14:creationId xmlns:p14="http://schemas.microsoft.com/office/powerpoint/2010/main" val="21908137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3999" cy="6858000"/>
          </a:xfrm>
        </p:spPr>
      </p:pic>
    </p:spTree>
    <p:extLst>
      <p:ext uri="{BB962C8B-B14F-4D97-AF65-F5344CB8AC3E}">
        <p14:creationId xmlns:p14="http://schemas.microsoft.com/office/powerpoint/2010/main" val="29403098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0" r="3978"/>
          <a:stretch/>
        </p:blipFill>
        <p:spPr>
          <a:xfrm>
            <a:off x="0" y="0"/>
            <a:ext cx="9144000" cy="6871225"/>
          </a:xfrm>
        </p:spPr>
      </p:pic>
    </p:spTree>
    <p:extLst>
      <p:ext uri="{BB962C8B-B14F-4D97-AF65-F5344CB8AC3E}">
        <p14:creationId xmlns:p14="http://schemas.microsoft.com/office/powerpoint/2010/main" val="3029281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6" t="-212" r="10095" b="212"/>
          <a:stretch/>
        </p:blipFill>
        <p:spPr>
          <a:xfrm>
            <a:off x="-1" y="1"/>
            <a:ext cx="9144001" cy="6858000"/>
          </a:xfrm>
        </p:spPr>
      </p:pic>
    </p:spTree>
    <p:extLst>
      <p:ext uri="{BB962C8B-B14F-4D97-AF65-F5344CB8AC3E}">
        <p14:creationId xmlns:p14="http://schemas.microsoft.com/office/powerpoint/2010/main" val="27949738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657"/>
          <a:stretch/>
        </p:blipFill>
        <p:spPr>
          <a:xfrm>
            <a:off x="-325" y="0"/>
            <a:ext cx="9144326" cy="6857513"/>
          </a:xfrm>
        </p:spPr>
      </p:pic>
    </p:spTree>
    <p:extLst>
      <p:ext uri="{BB962C8B-B14F-4D97-AF65-F5344CB8AC3E}">
        <p14:creationId xmlns:p14="http://schemas.microsoft.com/office/powerpoint/2010/main" val="9986419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801" y="0"/>
            <a:ext cx="9169801" cy="6877351"/>
          </a:xfrm>
        </p:spPr>
      </p:pic>
    </p:spTree>
    <p:extLst>
      <p:ext uri="{BB962C8B-B14F-4D97-AF65-F5344CB8AC3E}">
        <p14:creationId xmlns:p14="http://schemas.microsoft.com/office/powerpoint/2010/main" val="9704464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9" r="10873"/>
          <a:stretch/>
        </p:blipFill>
        <p:spPr>
          <a:xfrm>
            <a:off x="1" y="21704"/>
            <a:ext cx="9144000" cy="6870901"/>
          </a:xfrm>
        </p:spPr>
      </p:pic>
    </p:spTree>
    <p:extLst>
      <p:ext uri="{BB962C8B-B14F-4D97-AF65-F5344CB8AC3E}">
        <p14:creationId xmlns:p14="http://schemas.microsoft.com/office/powerpoint/2010/main" val="1138331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714"/>
          <a:stretch/>
        </p:blipFill>
        <p:spPr>
          <a:xfrm>
            <a:off x="1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35433820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70"/>
          <a:stretch/>
        </p:blipFill>
        <p:spPr>
          <a:xfrm>
            <a:off x="-32293" y="0"/>
            <a:ext cx="5418489" cy="4054623"/>
          </a:xfrm>
        </p:spPr>
      </p:pic>
      <p:pic>
        <p:nvPicPr>
          <p:cNvPr id="5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90" r="5855"/>
          <a:stretch/>
        </p:blipFill>
        <p:spPr>
          <a:xfrm>
            <a:off x="4427984" y="3345978"/>
            <a:ext cx="4716016" cy="353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1683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" r="5559"/>
          <a:stretch/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7895437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24" r="30017" b="5529"/>
          <a:stretch/>
        </p:blipFill>
        <p:spPr>
          <a:xfrm>
            <a:off x="-1" y="0"/>
            <a:ext cx="4813593" cy="685800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81"/>
          <a:stretch/>
        </p:blipFill>
        <p:spPr>
          <a:xfrm>
            <a:off x="4135967" y="0"/>
            <a:ext cx="5008034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8388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9" r="2954"/>
          <a:stretch/>
        </p:blipFill>
        <p:spPr>
          <a:xfrm>
            <a:off x="0" y="-9453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1301415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2083</TotalTime>
  <Words>0</Words>
  <Application>Microsoft Office PowerPoint</Application>
  <PresentationFormat>Экран (4:3)</PresentationFormat>
  <Paragraphs>0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16</cp:revision>
  <dcterms:created xsi:type="dcterms:W3CDTF">2018-09-20T06:53:40Z</dcterms:created>
  <dcterms:modified xsi:type="dcterms:W3CDTF">2018-09-22T12:39:12Z</dcterms:modified>
</cp:coreProperties>
</file>