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CBABB-DBA0-66D3-825A-F8C944F5C4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9450" y="685800"/>
            <a:ext cx="9305362" cy="2185220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rgbClr val="FFFF99"/>
                </a:solidFill>
              </a:rPr>
              <a:t>Общее видение и кодекс взаимодействия класса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D28516E-F75D-4EB7-F9C8-9B035A978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9305362" cy="1947333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Учитель начальных классов</a:t>
            </a:r>
          </a:p>
          <a:p>
            <a:r>
              <a:rPr lang="ru-RU" dirty="0">
                <a:solidFill>
                  <a:srgbClr val="FFFF00"/>
                </a:solidFill>
              </a:rPr>
              <a:t>Бережная Оксана Владимировна</a:t>
            </a:r>
          </a:p>
          <a:p>
            <a:r>
              <a:rPr lang="ru-RU" dirty="0">
                <a:solidFill>
                  <a:srgbClr val="FFFF00"/>
                </a:solidFill>
              </a:rPr>
              <a:t>ГАНОУ СО «Губернаторский лицей»</a:t>
            </a:r>
          </a:p>
          <a:p>
            <a:r>
              <a:rPr lang="ru-RU" dirty="0">
                <a:solidFill>
                  <a:srgbClr val="FFFF00"/>
                </a:solidFill>
              </a:rPr>
              <a:t>Г. Екатеринбург, Свердловская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3150166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3136BBC-7E2F-E47D-5915-99C50D4C9B6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47253" y="1179871"/>
            <a:ext cx="8465574" cy="421762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видение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 это согласованное представление об образе будущего. Его используют в любых ситуациях, где речь идёт о выработке общей стратегии. 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видение помогает всем участникам коллектива</a:t>
            </a:r>
          </a:p>
          <a:p>
            <a:pPr algn="just">
              <a:spcBef>
                <a:spcPts val="600"/>
              </a:spcBef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двигаться в одном направлении; </a:t>
            </a:r>
          </a:p>
          <a:p>
            <a:pPr algn="just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улучшить коммуникацию; </a:t>
            </a:r>
          </a:p>
          <a:p>
            <a:pPr algn="just"/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избежать разногласий и конфликтов.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использования общего видения: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формулирование в классном коллективе согласованного представления о желаемом будущем</a:t>
            </a:r>
          </a:p>
          <a:p>
            <a:pPr algn="just">
              <a:spcAft>
                <a:spcPts val="600"/>
              </a:spcAft>
              <a:buNone/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E46D621-78EE-1C51-6431-0F0862336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2826" y="-1"/>
            <a:ext cx="2979174" cy="347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63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C779024-B707-1334-D1CD-78CF07B4793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762865" y="98323"/>
            <a:ext cx="8495070" cy="4202215"/>
          </a:xfrm>
        </p:spPr>
        <p:txBody>
          <a:bodyPr/>
          <a:lstStyle/>
          <a:p>
            <a:pPr marL="0" indent="0">
              <a:buNone/>
            </a:pPr>
            <a:r>
              <a:rPr lang="ru-RU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«Парковка идей» </a:t>
            </a:r>
            <a:r>
              <a:rPr lang="ru-RU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 рефлексивная техника, представляющая собой 	письменное выражение идей, предложений, вопросов, озарений и 	выводов учеников.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использования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позволяет ученикам анонимно высказать своё 	мнение, а 	учителю — получить обратную связь, скорректировать 	преподавание в 	соответствии с предложениями или объяснить детям, 	почему конкретное 	предложение не удастся реализовать.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EE6945-7435-2CEF-7E6C-9C683D35C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51" y="3637935"/>
            <a:ext cx="2750113" cy="292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787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6D5136-5723-A65B-9195-0AA6E8195172}"/>
              </a:ext>
            </a:extLst>
          </p:cNvPr>
          <p:cNvSpPr txBox="1"/>
          <p:nvPr/>
        </p:nvSpPr>
        <p:spPr>
          <a:xfrm>
            <a:off x="2664542" y="580103"/>
            <a:ext cx="8760541" cy="4324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Кодекс взаимодействия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 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документ, в котором отражены нормы взаимодействия и поведения класса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 которым учащиеся совместно договорились достигать целей, сформулированных в общем видении.</a:t>
            </a:r>
          </a:p>
          <a:p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Такой документ позволяет каждому ученику принять ответственность за свои действия и их соответствие совместно выработанным нормам поведения.</a:t>
            </a:r>
          </a:p>
          <a:p>
            <a:pPr algn="l">
              <a:spcAft>
                <a:spcPts val="600"/>
              </a:spcAft>
              <a:buNone/>
            </a:pPr>
            <a:endParaRPr lang="ru-RU" sz="20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  <a:buNone/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правило, в кодексе взаимодействия излагаются: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высказываний; 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обучению и другим участникам; 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общих процедур; 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совместного принятия решений и другие.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6EE62B-EC2C-E5BD-7463-1BD36E7FC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63" y="4159046"/>
            <a:ext cx="4123271" cy="25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5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088EAE-86B0-DF57-0C09-5050373821E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540" t="19354" r="12710" b="21005"/>
          <a:stretch/>
        </p:blipFill>
        <p:spPr>
          <a:xfrm>
            <a:off x="953729" y="161085"/>
            <a:ext cx="3814917" cy="439613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DB3A52-83F1-BC53-B9C0-0F88D9A98C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033" r="-1039" b="14982"/>
          <a:stretch/>
        </p:blipFill>
        <p:spPr>
          <a:xfrm>
            <a:off x="7236541" y="161085"/>
            <a:ext cx="3549446" cy="4235052"/>
          </a:xfrm>
          <a:prstGeom prst="rect">
            <a:avLst/>
          </a:prstGeom>
        </p:spPr>
      </p:pic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5F4C9507-B89B-D2CE-FD15-8D0BCD351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098" y="4423010"/>
            <a:ext cx="4483510" cy="243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035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B4F5648-50FF-52EA-182B-4DD02C6CA2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931" t="34981" r="3929" b="5378"/>
          <a:stretch/>
        </p:blipFill>
        <p:spPr>
          <a:xfrm>
            <a:off x="501447" y="1012722"/>
            <a:ext cx="4739148" cy="409021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B8BC33-702B-ED8B-F9B8-5098E0F8D5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344" t="19068" r="4194" b="2796"/>
          <a:stretch/>
        </p:blipFill>
        <p:spPr>
          <a:xfrm>
            <a:off x="5772472" y="1012722"/>
            <a:ext cx="6006573" cy="409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93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6D2347-0E75-382C-C981-CC2A4A780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052" y="157316"/>
            <a:ext cx="5403440" cy="638113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77E53E-0FE7-491E-5A6D-72CCAD8F4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820" y="2460107"/>
            <a:ext cx="2421609" cy="242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927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86CACD-66B0-D99D-F9AF-D5E8C1AFD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677" y="196540"/>
            <a:ext cx="3830279" cy="5107038"/>
          </a:xfrm>
          <a:prstGeom prst="rect">
            <a:avLst/>
          </a:prstGeom>
        </p:spPr>
      </p:pic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D85CA056-EEFB-2AB8-1D6B-E7820C737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379" y="5303578"/>
            <a:ext cx="5692877" cy="155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41862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73</TotalTime>
  <Words>228</Words>
  <Application>Microsoft Office PowerPoint</Application>
  <PresentationFormat>Широкоэкранный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Times New Roman</vt:lpstr>
      <vt:lpstr>Wingdings</vt:lpstr>
      <vt:lpstr>Wingdings 3</vt:lpstr>
      <vt:lpstr>Сектор</vt:lpstr>
      <vt:lpstr>Общее видение и кодекс взаимодействия 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Оксана Бережная</dc:creator>
  <cp:lastModifiedBy>Оксана Бережная</cp:lastModifiedBy>
  <cp:revision>2</cp:revision>
  <dcterms:created xsi:type="dcterms:W3CDTF">2025-04-27T14:59:54Z</dcterms:created>
  <dcterms:modified xsi:type="dcterms:W3CDTF">2025-04-28T17:37:01Z</dcterms:modified>
</cp:coreProperties>
</file>