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9" r:id="rId2"/>
    <p:sldId id="270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76C-42C5-4CC8-95F5-E066CD1CFDC7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DC1B0E-96A8-46AE-AA18-1ECAF2C1523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76C-42C5-4CC8-95F5-E066CD1CFDC7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1B0E-96A8-46AE-AA18-1ECAF2C152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76C-42C5-4CC8-95F5-E066CD1CFDC7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1B0E-96A8-46AE-AA18-1ECAF2C152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54F876C-42C5-4CC8-95F5-E066CD1CFDC7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3DC1B0E-96A8-46AE-AA18-1ECAF2C1523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76C-42C5-4CC8-95F5-E066CD1CFDC7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1B0E-96A8-46AE-AA18-1ECAF2C1523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76C-42C5-4CC8-95F5-E066CD1CFDC7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1B0E-96A8-46AE-AA18-1ECAF2C1523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1B0E-96A8-46AE-AA18-1ECAF2C1523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76C-42C5-4CC8-95F5-E066CD1CFDC7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76C-42C5-4CC8-95F5-E066CD1CFDC7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1B0E-96A8-46AE-AA18-1ECAF2C1523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76C-42C5-4CC8-95F5-E066CD1CFDC7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C1B0E-96A8-46AE-AA18-1ECAF2C152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54F876C-42C5-4CC8-95F5-E066CD1CFDC7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3DC1B0E-96A8-46AE-AA18-1ECAF2C1523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F876C-42C5-4CC8-95F5-E066CD1CFDC7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DC1B0E-96A8-46AE-AA18-1ECAF2C1523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54F876C-42C5-4CC8-95F5-E066CD1CFDC7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3DC1B0E-96A8-46AE-AA18-1ECAF2C1523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3933056"/>
            <a:ext cx="8305800" cy="2448272"/>
          </a:xfrm>
        </p:spPr>
        <p:txBody>
          <a:bodyPr/>
          <a:lstStyle/>
          <a:p>
            <a:pPr algn="l"/>
            <a:r>
              <a:rPr lang="ru-RU" dirty="0" smtClean="0"/>
              <a:t>                                        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Выполнили воспитатели:  </a:t>
            </a:r>
          </a:p>
          <a:p>
            <a:pPr algn="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Касимова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Г.Р. I кв. категория</a:t>
            </a:r>
          </a:p>
          <a:p>
            <a:pPr algn="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Мощенко Р.Г. I кв.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категория</a:t>
            </a:r>
          </a:p>
          <a:p>
            <a:pPr algn="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Глазов - 2025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511480" cy="2880320"/>
          </a:xfrm>
        </p:spPr>
        <p:txBody>
          <a:bodyPr/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бюджетное дошкольное образовательное учреждение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«Детский сад № 37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«Наш лес»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9199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239573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Надо бережно обращаться с растениями!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7" b="3797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789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96368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Нужно соблюдать тишину!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7" b="3797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745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81967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Нельзя бросать мусор!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" r="2238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5492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239573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Нужно помогать взрослым  охранять лес!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7" b="3797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11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0192" y="332656"/>
            <a:ext cx="2664296" cy="1152128"/>
          </a:xfrm>
        </p:spPr>
        <p:txBody>
          <a:bodyPr>
            <a:noAutofit/>
          </a:bodyPr>
          <a:lstStyle/>
          <a:p>
            <a:pPr algn="ctr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Зчем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нужен лес?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7" b="3797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32240" y="1412776"/>
            <a:ext cx="2411760" cy="460702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Листья деревьев очищают воздух, корни укрепляют почву, лес даёт нам древесину, лекарства и продукты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питания. Лес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помогает людям дышать чистым воздухом и дарит полезные плоды.</a:t>
            </a:r>
          </a:p>
        </p:txBody>
      </p:sp>
    </p:spTree>
    <p:extLst>
      <p:ext uri="{BB962C8B-B14F-4D97-AF65-F5344CB8AC3E}">
        <p14:creationId xmlns:p14="http://schemas.microsoft.com/office/powerpoint/2010/main" val="163760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2200" y="620688"/>
            <a:ext cx="2592288" cy="1728192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Беречь лес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значит любить природу!</a:t>
            </a: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7" b="3797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2348880"/>
            <a:ext cx="2263080" cy="4104456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Мы любим ходить в лес за грибами и ягодами, наблюдать за животными и отдыхать на свежем воздухе.</a:t>
            </a:r>
          </a:p>
          <a:p>
            <a:endParaRPr lang="ru-RU" sz="2400" dirty="0"/>
          </a:p>
        </p:txBody>
      </p:sp>
      <p:pic>
        <p:nvPicPr>
          <p:cNvPr id="3" name="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00192" y="5805264"/>
            <a:ext cx="8640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06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963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980310"/>
            <a:ext cx="4536504" cy="4715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78065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интереса к природе родного края, воспитание бережного отношения к окружающей среде, расширение кругозора детей.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329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Наш лес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Сегодня мы отправляемся гулять в волшебный мир леса!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7" b="3797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32240" y="5589240"/>
            <a:ext cx="108012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64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98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8184" y="404664"/>
            <a:ext cx="2664296" cy="1368152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Лес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наш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общий дом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7" b="3797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04248" y="1988840"/>
            <a:ext cx="2088232" cy="403096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Лес - это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место, где живут деревья, животные и растения. Здесь растут ягоды, грибы и цветы.</a:t>
            </a:r>
          </a:p>
        </p:txBody>
      </p:sp>
      <p:pic>
        <p:nvPicPr>
          <p:cNvPr id="3" name="the-bear-wanders-through-the-forest-looking-for-foo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04248" y="5517232"/>
            <a:ext cx="108012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81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6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53164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Какие бывают леса?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916832"/>
            <a:ext cx="2057400" cy="410296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Есть много разных лесов: одни покрыты высокими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соснами и елями (хвойные),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другие — пышными липами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березами (лиственные).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3" r="19563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7863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660232" y="404664"/>
            <a:ext cx="2057400" cy="153164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Какие бывают леса?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629400" y="2060848"/>
            <a:ext cx="2057400" cy="395895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Есть много разных лесов: одни покрыты высокими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соснами и елями (хвойные),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другие —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пышными березами и  липами (лиственные).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7" b="3797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0561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4208" y="457200"/>
            <a:ext cx="2376264" cy="10668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Животные леса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лесу живёт много удивительных животных. Они находят там еду и убежище.</a:t>
            </a:r>
          </a:p>
        </p:txBody>
      </p:sp>
      <p:pic>
        <p:nvPicPr>
          <p:cNvPr id="11" name="Рисунок 10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5" r="9215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7327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4208" y="457200"/>
            <a:ext cx="2520280" cy="11716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Где живут животные?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Каждое животное имеет своё жилище. Белочка строит уютное дупло, медведь спит в тёплой берлоге.</a:t>
            </a:r>
          </a:p>
        </p:txBody>
      </p:sp>
      <p:pic>
        <p:nvPicPr>
          <p:cNvPr id="20" name="Рисунок 1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7" r="13927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9207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6216" y="764704"/>
            <a:ext cx="2376264" cy="1584176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Как вести себя в лесу?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7" b="3797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2636912"/>
            <a:ext cx="2057400" cy="3382888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Чтобы сохранить красоту леса, надо помнить важные правила.</a:t>
            </a:r>
          </a:p>
        </p:txBody>
      </p:sp>
    </p:spTree>
    <p:extLst>
      <p:ext uri="{BB962C8B-B14F-4D97-AF65-F5344CB8AC3E}">
        <p14:creationId xmlns:p14="http://schemas.microsoft.com/office/powerpoint/2010/main" val="376928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298</TotalTime>
  <Words>249</Words>
  <Application>Microsoft Office PowerPoint</Application>
  <PresentationFormat>Экран (4:3)</PresentationFormat>
  <Paragraphs>29</Paragraphs>
  <Slides>15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 Муниципальное бюджетное дошкольное образовательное учреждение «Детский сад № 37   «Наш лес»  </vt:lpstr>
      <vt:lpstr>    Цель презентации: Развитие интереса к природе родного края, воспитание бережного отношения к окружающей среде, расширение кругозора детей.  </vt:lpstr>
      <vt:lpstr>Наш лес</vt:lpstr>
      <vt:lpstr>Лес - наш общий дом</vt:lpstr>
      <vt:lpstr>Какие бывают леса?</vt:lpstr>
      <vt:lpstr>Какие бывают леса?</vt:lpstr>
      <vt:lpstr>Животные леса</vt:lpstr>
      <vt:lpstr>Где живут животные?</vt:lpstr>
      <vt:lpstr>Как вести себя в лесу?</vt:lpstr>
      <vt:lpstr>Надо бережно обращаться с растениями!</vt:lpstr>
      <vt:lpstr>Нужно соблюдать тишину!</vt:lpstr>
      <vt:lpstr>Нельзя бросать мусор!</vt:lpstr>
      <vt:lpstr>Нужно помогать взрослым  охранять лес!</vt:lpstr>
      <vt:lpstr>Зчем нужен лес?</vt:lpstr>
      <vt:lpstr>Беречь лес - значит любить природу!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лес</dc:title>
  <dc:creator>Home</dc:creator>
  <cp:lastModifiedBy>Home</cp:lastModifiedBy>
  <cp:revision>24</cp:revision>
  <dcterms:created xsi:type="dcterms:W3CDTF">2025-10-30T17:22:08Z</dcterms:created>
  <dcterms:modified xsi:type="dcterms:W3CDTF">2025-12-01T17:34:01Z</dcterms:modified>
</cp:coreProperties>
</file>