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7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11D3-D180-4972-9DD2-ED99A5E15C7B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274D-B20E-4F0F-8A1F-CB8570A878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11D3-D180-4972-9DD2-ED99A5E15C7B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274D-B20E-4F0F-8A1F-CB8570A878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11D3-D180-4972-9DD2-ED99A5E15C7B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274D-B20E-4F0F-8A1F-CB8570A878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11D3-D180-4972-9DD2-ED99A5E15C7B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274D-B20E-4F0F-8A1F-CB8570A878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11D3-D180-4972-9DD2-ED99A5E15C7B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274D-B20E-4F0F-8A1F-CB8570A878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11D3-D180-4972-9DD2-ED99A5E15C7B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274D-B20E-4F0F-8A1F-CB8570A878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11D3-D180-4972-9DD2-ED99A5E15C7B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274D-B20E-4F0F-8A1F-CB8570A878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11D3-D180-4972-9DD2-ED99A5E15C7B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274D-B20E-4F0F-8A1F-CB8570A878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11D3-D180-4972-9DD2-ED99A5E15C7B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274D-B20E-4F0F-8A1F-CB8570A878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11D3-D180-4972-9DD2-ED99A5E15C7B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274D-B20E-4F0F-8A1F-CB8570A878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11D3-D180-4972-9DD2-ED99A5E15C7B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3274D-B20E-4F0F-8A1F-CB8570A878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311D3-D180-4972-9DD2-ED99A5E15C7B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3274D-B20E-4F0F-8A1F-CB8570A878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heck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hyperlink" Target="http://www1.uralpress.ru/show_image_photoset.php?id=23231" TargetMode="Externa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43;&#1077;&#1088;&#1072;&#1083;&#1100;&#1076;&#1080;&#1082;&#1072;\&#1043;&#1080;&#1084;&#1085;.mp3" TargetMode="Externa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479634" y="2967335"/>
            <a:ext cx="12353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4214818"/>
            <a:ext cx="792961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Путешествие по стране Геральдике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6" name="Picture 7" descr="ирир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033" y="785794"/>
            <a:ext cx="3621945" cy="2714644"/>
          </a:xfrm>
          <a:prstGeom prst="rect">
            <a:avLst/>
          </a:prstGeom>
          <a:noFill/>
        </p:spPr>
      </p:pic>
      <p:pic>
        <p:nvPicPr>
          <p:cNvPr id="7" name="Picture 5" descr="other_0029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14290"/>
            <a:ext cx="5113337" cy="3835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герб селижарово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571480"/>
            <a:ext cx="2286005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00100" y="1357298"/>
            <a:ext cx="53578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Герб </a:t>
            </a:r>
          </a:p>
          <a:p>
            <a:pPr algn="ctr"/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Селижаровского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района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3" descr="F:\Новая папка\45786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7" y="3786190"/>
            <a:ext cx="4381846" cy="30718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http://www.vexillographia.ru/russia/subjects/towns/images/selizhar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714356"/>
            <a:ext cx="300038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57224" y="1214422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флаг</a:t>
            </a:r>
          </a:p>
          <a:p>
            <a:pPr algn="ctr"/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Селижаровского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района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2" descr="F:\Новая папка\019_0017612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0" y="3071810"/>
            <a:ext cx="3256927" cy="378619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СШ-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357166"/>
            <a:ext cx="314324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00100" y="1428736"/>
            <a:ext cx="4857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Гербовая эмблема 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МОУ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сш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№2 п.Селижарово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 descr="1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857224" y="3303959"/>
            <a:ext cx="4738722" cy="35540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214338"/>
            <a:ext cx="9491577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214546" y="185736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6" descr="валаам"/>
          <p:cNvPicPr>
            <a:picLocks noChangeAspect="1" noChangeArrowheads="1"/>
          </p:cNvPicPr>
          <p:nvPr/>
        </p:nvPicPr>
        <p:blipFill>
          <a:blip r:embed="rId3" cstate="print"/>
          <a:srcRect b="6714"/>
          <a:stretch>
            <a:fillRect/>
          </a:stretch>
        </p:blipFill>
        <p:spPr bwMode="auto">
          <a:xfrm>
            <a:off x="5429256" y="4143380"/>
            <a:ext cx="4248150" cy="2974975"/>
          </a:xfrm>
          <a:prstGeom prst="rect">
            <a:avLst/>
          </a:prstGeom>
          <a:noFill/>
        </p:spPr>
      </p:pic>
      <p:pic>
        <p:nvPicPr>
          <p:cNvPr id="5" name="Picture 7" descr="Валаам2"/>
          <p:cNvPicPr>
            <a:picLocks noChangeAspect="1" noChangeArrowheads="1"/>
          </p:cNvPicPr>
          <p:nvPr/>
        </p:nvPicPr>
        <p:blipFill>
          <a:blip r:embed="rId4" cstate="print"/>
          <a:srcRect b="7529"/>
          <a:stretch>
            <a:fillRect/>
          </a:stretch>
        </p:blipFill>
        <p:spPr bwMode="auto">
          <a:xfrm>
            <a:off x="928662" y="4214818"/>
            <a:ext cx="4248150" cy="2816225"/>
          </a:xfrm>
          <a:prstGeom prst="rect">
            <a:avLst/>
          </a:prstGeom>
          <a:noFill/>
        </p:spPr>
      </p:pic>
      <p:pic>
        <p:nvPicPr>
          <p:cNvPr id="4098" name="Picture 2" descr="http://images-7.moifoto.ru/big/1/649/4476640ieb.jpg?13520618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357166"/>
            <a:ext cx="5000660" cy="366940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-409576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214382" y="4929198"/>
            <a:ext cx="7929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Одна у человека мать, одна у 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него и </a:t>
            </a: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Родина</a:t>
            </a:r>
          </a:p>
        </p:txBody>
      </p:sp>
      <p:pic>
        <p:nvPicPr>
          <p:cNvPr id="4" name="Picture 6" descr="moscow_000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"/>
            <a:ext cx="6410324" cy="480659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71538" y="428604"/>
            <a:ext cx="80724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 А Ш А     Р О Д И Н А   - Р О С С И Я</a:t>
            </a:r>
            <a:endParaRPr lang="ru-RU" sz="4400" kern="10" dirty="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4" name="Picture 4" descr="photo11997325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386656"/>
            <a:ext cx="3643338" cy="5471344"/>
          </a:xfrm>
          <a:prstGeom prst="rect">
            <a:avLst/>
          </a:prstGeom>
          <a:noFill/>
        </p:spPr>
      </p:pic>
      <p:pic>
        <p:nvPicPr>
          <p:cNvPr id="5" name="Picture 5" descr="Волга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00" y="1214422"/>
            <a:ext cx="3571900" cy="2678925"/>
          </a:xfrm>
          <a:prstGeom prst="rect">
            <a:avLst/>
          </a:prstGeom>
          <a:noFill/>
        </p:spPr>
      </p:pic>
      <p:pic>
        <p:nvPicPr>
          <p:cNvPr id="6" name="Picture 11" descr="В Екатеринбурге на Российском фестивале единства народов встретились фольклористы со всей России (фото Юлии Кочкиной)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7" y="3990984"/>
            <a:ext cx="4071934" cy="315276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6" descr="russ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500042"/>
            <a:ext cx="4571961" cy="492922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85852" y="571480"/>
            <a:ext cx="264320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Герб России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714620"/>
            <a:ext cx="40719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У России величавой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На гербе орёл двуглавый,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Чтоб на запад на восток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Он смотреть бы сразу мог.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Сильный, мудрый он и гордый.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Он – России дух свободный</a:t>
            </a:r>
            <a:r>
              <a:rPr lang="ru-RU" sz="2000" dirty="0" smtClean="0">
                <a:solidFill>
                  <a:schemeClr val="accent2"/>
                </a:solidFill>
              </a:rPr>
              <a:t>.</a:t>
            </a:r>
            <a:endParaRPr lang="ru-RU" sz="20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6" descr="флаг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06929" y="642918"/>
            <a:ext cx="5037071" cy="335758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57224" y="571480"/>
            <a:ext cx="2857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Флаг России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4357694"/>
            <a:ext cx="51435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Белый цвет – берёзка.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Синий - неба цвет.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Красная полоска-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Солнечный рассвет.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643306" y="474345"/>
            <a:ext cx="535785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1.Россия - священная наша держава,</a:t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Россия - любимая наша страна.</a:t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Могучая воля, великая слава -</a:t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Твое  достоянье на  все  времена!</a:t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i="1" dirty="0" smtClean="0">
                <a:solidFill>
                  <a:schemeClr val="bg2">
                    <a:lumMod val="10000"/>
                  </a:schemeClr>
                </a:solidFill>
              </a:rPr>
              <a:t>Припев:</a:t>
            </a:r>
            <a:br>
              <a:rPr lang="ru-RU" sz="20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i="1" dirty="0" smtClean="0">
                <a:solidFill>
                  <a:schemeClr val="bg2">
                    <a:lumMod val="10000"/>
                  </a:schemeClr>
                </a:solidFill>
              </a:rPr>
              <a:t>Славься, Отечество наше свободное,</a:t>
            </a:r>
            <a:br>
              <a:rPr lang="ru-RU" sz="20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i="1" dirty="0" smtClean="0">
                <a:solidFill>
                  <a:schemeClr val="bg2">
                    <a:lumMod val="10000"/>
                  </a:schemeClr>
                </a:solidFill>
              </a:rPr>
              <a:t>Братских народов союз вековой,</a:t>
            </a:r>
            <a:br>
              <a:rPr lang="ru-RU" sz="20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i="1" dirty="0" smtClean="0">
                <a:solidFill>
                  <a:schemeClr val="bg2">
                    <a:lumMod val="10000"/>
                  </a:schemeClr>
                </a:solidFill>
              </a:rPr>
              <a:t>Предками данная мудрость народная!</a:t>
            </a:r>
            <a:br>
              <a:rPr lang="ru-RU" sz="20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i="1" dirty="0" smtClean="0">
                <a:solidFill>
                  <a:schemeClr val="bg2">
                    <a:lumMod val="10000"/>
                  </a:schemeClr>
                </a:solidFill>
              </a:rPr>
              <a:t>Славься, страна! Мы гордимся тобой!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</a:br>
            <a:endParaRPr lang="ru-RU" sz="20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2.От южных морей до полярного края</a:t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Раскинулись наши леса и поля.</a:t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Одна ты на свете! Одна ты такая -</a:t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Хранимая Богом родная земля!</a:t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i="1" dirty="0" smtClean="0">
                <a:solidFill>
                  <a:schemeClr val="bg2">
                    <a:lumMod val="10000"/>
                  </a:schemeClr>
                </a:solidFill>
              </a:rPr>
              <a:t>Припев:</a:t>
            </a:r>
          </a:p>
          <a:p>
            <a:endParaRPr lang="ru-RU" sz="20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3.Широкий простор для мечты и для жизни</a:t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Грядущие нам открывают года.</a:t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Нам силу дает наша верность Отчизне.</a:t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Так было, так есть и так будет всегда!</a:t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i="1" dirty="0" smtClean="0">
                <a:solidFill>
                  <a:schemeClr val="bg2">
                    <a:lumMod val="10000"/>
                  </a:schemeClr>
                </a:solidFill>
              </a:rPr>
              <a:t>Припев: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ru-RU" sz="2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000108"/>
            <a:ext cx="235745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Гимн России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Гим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64304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9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714348" y="1071546"/>
            <a:ext cx="47149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Герб 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тверской области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 descr="C:\Documents and Settings\Admin\Рабочий стол\1134839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3929066"/>
            <a:ext cx="3857652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gerbocenter.ru/images/tvobl_ar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785794"/>
            <a:ext cx="321471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http://www.zsto.ru/images/stories/zsto/documents/flag-to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857232"/>
            <a:ext cx="285752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71538" y="1071546"/>
            <a:ext cx="48577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флаг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тверской области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Изображени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3643314"/>
            <a:ext cx="4216579" cy="335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112</Words>
  <Application>Microsoft Office PowerPoint</Application>
  <PresentationFormat>Экран (4:3)</PresentationFormat>
  <Paragraphs>31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9</cp:revision>
  <dcterms:created xsi:type="dcterms:W3CDTF">2013-04-01T19:25:57Z</dcterms:created>
  <dcterms:modified xsi:type="dcterms:W3CDTF">2013-04-02T11:10:15Z</dcterms:modified>
</cp:coreProperties>
</file>