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5" r:id="rId1"/>
  </p:sldMasterIdLst>
  <p:sldIdLst>
    <p:sldId id="261" r:id="rId2"/>
    <p:sldId id="284" r:id="rId3"/>
    <p:sldId id="285" r:id="rId4"/>
    <p:sldId id="264" r:id="rId5"/>
    <p:sldId id="265" r:id="rId6"/>
    <p:sldId id="257" r:id="rId7"/>
    <p:sldId id="276" r:id="rId8"/>
    <p:sldId id="277" r:id="rId9"/>
    <p:sldId id="279" r:id="rId10"/>
    <p:sldId id="274" r:id="rId11"/>
    <p:sldId id="282" r:id="rId12"/>
    <p:sldId id="258" r:id="rId13"/>
    <p:sldId id="263" r:id="rId14"/>
    <p:sldId id="269" r:id="rId15"/>
    <p:sldId id="270" r:id="rId16"/>
    <p:sldId id="272" r:id="rId17"/>
    <p:sldId id="273" r:id="rId18"/>
    <p:sldId id="275" r:id="rId19"/>
    <p:sldId id="271" r:id="rId20"/>
    <p:sldId id="267" r:id="rId21"/>
    <p:sldId id="268" r:id="rId22"/>
    <p:sldId id="266" r:id="rId23"/>
    <p:sldId id="278" r:id="rId24"/>
    <p:sldId id="280" r:id="rId25"/>
    <p:sldId id="281" r:id="rId26"/>
    <p:sldId id="287" r:id="rId27"/>
    <p:sldId id="288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8" d="100"/>
          <a:sy n="68" d="100"/>
        </p:scale>
        <p:origin x="-516" y="-8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73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181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0757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695843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6091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0528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50051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4141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749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8508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7536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818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0139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6551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257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364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99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AE1E340-4891-4026-8E27-D1AD1E1BAFD9}" type="datetimeFigureOut">
              <a:rPr lang="ru-RU" smtClean="0"/>
              <a:t>29.08.2022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97C17397-8BDF-4069-85D8-7B74397D67A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724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  <p:sldLayoutId id="2147483897" r:id="rId12"/>
    <p:sldLayoutId id="2147483898" r:id="rId13"/>
    <p:sldLayoutId id="2147483899" r:id="rId14"/>
    <p:sldLayoutId id="2147483900" r:id="rId15"/>
    <p:sldLayoutId id="2147483901" r:id="rId16"/>
    <p:sldLayoutId id="2147483902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mailto:kanikul-cvr@mail.ru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708" y="12289"/>
            <a:ext cx="10364451" cy="942535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конкурсная </a:t>
            </a:r>
            <a:r>
              <a:rPr lang="ru-RU" sz="3200" dirty="0">
                <a:solidFill>
                  <a:srgbClr val="002060"/>
                </a:solidFill>
                <a:latin typeface="Arial Black" pitchFamily="34" charset="0"/>
              </a:rPr>
              <a:t>программа </a:t>
            </a:r>
            <a:r>
              <a:rPr lang="ru-RU" sz="3200" dirty="0" smtClean="0">
                <a:solidFill>
                  <a:srgbClr val="002060"/>
                </a:solidFill>
                <a:latin typeface="Arial Black" pitchFamily="34" charset="0"/>
              </a:rPr>
              <a:t>«Снегопад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»</a:t>
            </a:r>
            <a:b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</a:br>
            <a:endParaRPr lang="ru-RU" sz="14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1030" name="Picture 6" descr="ᐈ Смайлик снежинка векторные картинки, иллюстрации снежинка смайлик |  скачать на Depositphotos®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266" y="5501982"/>
            <a:ext cx="1067007" cy="1067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66092" y="673470"/>
            <a:ext cx="10355098" cy="644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Дорогие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ребята, Центр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внешкольной работы рад приветствовать участников экологического проекта «Времена года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Экологический </a:t>
            </a: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 «Времена года» состоит из 4 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игр:</a:t>
            </a:r>
            <a:endParaRPr lang="ru-RU" sz="1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«Листопад»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«Снегопад»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«Весенняя капель»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«Радужное лето</a:t>
            </a:r>
            <a:r>
              <a:rPr lang="ru-RU" sz="1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11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Предлагаем вам выполнить задания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второй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проекта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«Снегопад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»!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717550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</a:p>
          <a:p>
            <a:pPr marL="717550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419350"/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419350"/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419350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Зима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удивительное время года, дарящее море ярких впечатлений, искренних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эмоций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ощущений того, что чудеса не за горами. С её приходом всё преображается вокруг, меняя облик и форму, нашёптывая о том, что сказка совсем рядом. Стоит только оглядеться по сторонам и обратить внимание на простые вещи и детали. Посмотреть на природу, которая так волнительно прекрасна под покровом белого снега, улыбнуться 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помечтать...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073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7314" y="94673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Соотнеси </a:t>
            </a:r>
            <a:r>
              <a:rPr lang="ru-RU" b="1" dirty="0">
                <a:solidFill>
                  <a:srgbClr val="002060"/>
                </a:solidFill>
              </a:rPr>
              <a:t>сказки и мультфильмы с соответствующими им изображениями. В ответе укажи последовательность букв и цифр, располагая цифры в порядке </a:t>
            </a:r>
            <a:r>
              <a:rPr lang="ru-RU" b="1" dirty="0" smtClean="0">
                <a:solidFill>
                  <a:srgbClr val="002060"/>
                </a:solidFill>
              </a:rPr>
              <a:t>возрастания. </a:t>
            </a:r>
            <a:r>
              <a:rPr lang="ru-RU" b="1" dirty="0">
                <a:solidFill>
                  <a:srgbClr val="002060"/>
                </a:solidFill>
              </a:rPr>
              <a:t>Например, 1а2б3в</a:t>
            </a:r>
            <a:endParaRPr lang="ru-RU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1. «12 месяцев»            2. «Морозко»               3. «Снежная королева»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4. «Зима в Простоквашино»          5. «Щелкунчик»           6. «Умка»</a:t>
            </a:r>
          </a:p>
          <a:p>
            <a:endParaRPr lang="ru-RU" dirty="0"/>
          </a:p>
        </p:txBody>
      </p:sp>
      <p:pic>
        <p:nvPicPr>
          <p:cNvPr id="13314" name="Picture 2" descr="https://videouroki.net/uploaded_files/olympiad_data/2015-12-01_21-25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52429"/>
            <a:ext cx="12078248" cy="241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800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5956" y="257635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Посмотри внимательно на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картинку-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пазл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 узнаешь,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 каких зимних сказках можно встретить этого зверя</a:t>
            </a: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</a:rPr>
              <a:t>?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506" name="Picture 2" descr="https://videouroki.net/uploaded_files/olympiad_data/2015-11-18_19-39-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7785"/>
            <a:ext cx="12202737" cy="476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48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1614" y="593847"/>
            <a:ext cx="5628068" cy="5698975"/>
          </a:xfr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61" y="-204666"/>
            <a:ext cx="10364787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023360" y="593846"/>
            <a:ext cx="7751297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Зимой много праздников , но самые любимые  - это Новый год  и Рождество.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Через </a:t>
            </a:r>
            <a:r>
              <a:rPr lang="ru-RU" sz="2800" b="1" dirty="0">
                <a:solidFill>
                  <a:srgbClr val="002060"/>
                </a:solidFill>
              </a:rPr>
              <a:t>несколько дней мы будем встречать Новый 2021 год </a:t>
            </a:r>
            <a:r>
              <a:rPr lang="ru-RU" sz="2800" b="1" dirty="0" smtClean="0">
                <a:solidFill>
                  <a:srgbClr val="002060"/>
                </a:solidFill>
              </a:rPr>
              <a:t>!!!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Давайте создадим себе праздничное настроение.</a:t>
            </a:r>
            <a:endParaRPr lang="ru-RU" sz="2800" b="1" dirty="0">
              <a:solidFill>
                <a:srgbClr val="002060"/>
              </a:solidFill>
            </a:endParaRPr>
          </a:p>
          <a:p>
            <a:pPr algn="ctr"/>
            <a:endParaRPr lang="ru-RU" sz="28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Перед вами задания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Новогоднего марафона. 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Выполнив  их, мы надеемся, что выполнение этих заданий немного расширит </a:t>
            </a:r>
            <a:r>
              <a:rPr lang="ru-RU" sz="2800" b="1" dirty="0">
                <a:solidFill>
                  <a:srgbClr val="002060"/>
                </a:solidFill>
              </a:rPr>
              <a:t>ваши знания об </a:t>
            </a:r>
            <a:r>
              <a:rPr lang="ru-RU" sz="2800" b="1" dirty="0" smtClean="0">
                <a:solidFill>
                  <a:srgbClr val="002060"/>
                </a:solidFill>
              </a:rPr>
              <a:t>этих замечательных праздниках.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012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02171" y="1201006"/>
            <a:ext cx="4735589" cy="3424107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800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Найдите в сетке загаданные слова, которые извиваются, словно змеи. В скобках указано</a:t>
            </a:r>
            <a:r>
              <a:rPr lang="ru-RU" sz="4900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, из скольких букв они состоят</a:t>
            </a:r>
            <a:r>
              <a:rPr lang="ru-RU" sz="4900" b="1" dirty="0" smtClean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.</a:t>
            </a:r>
            <a:endParaRPr lang="ru-RU" sz="4900" dirty="0">
              <a:solidFill>
                <a:srgbClr val="C00000"/>
              </a:solidFill>
              <a:latin typeface="Arial Black" pitchFamily="34" charset="0"/>
              <a:cs typeface="Times New Roman" pitchFamily="18" charset="0"/>
            </a:endParaRPr>
          </a:p>
          <a:p>
            <a:r>
              <a:rPr lang="ru-RU" sz="49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Азиатское </a:t>
            </a:r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государство, где в новогоднюю ночь принято обливать друг друга водой (5).</a:t>
            </a:r>
          </a:p>
          <a:p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Ватный атрибут поддельного Деда Мороза (6).</a:t>
            </a:r>
          </a:p>
          <a:p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Восточный символ наступающего </a:t>
            </a:r>
            <a:r>
              <a:rPr lang="ru-RU" sz="49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2020 </a:t>
            </a:r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года (6).</a:t>
            </a:r>
          </a:p>
          <a:p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"Под новый год пришел он в дом таким румяным толстяком! Но с каждым днем терял он вес - и наконец совсем исчез" (9).</a:t>
            </a:r>
          </a:p>
          <a:p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Страна, в которой по давней традиции служащие учреждений в последний день уходящего рабочего года выбрасывают из окон ненужные ведомости и бланки (9).</a:t>
            </a:r>
          </a:p>
          <a:p>
            <a:r>
              <a:rPr lang="ru-RU" sz="4900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Внучка </a:t>
            </a:r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Деда Мороза (10).</a:t>
            </a:r>
          </a:p>
          <a:p>
            <a:r>
              <a:rPr lang="ru-RU" sz="4900" dirty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Еще одно название рождественских колядок (10).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3" name="Picture 5" descr="C:\Users\User\Desktop\pic_05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4416" y="83179"/>
            <a:ext cx="5584432" cy="6683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664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7298" y="281354"/>
            <a:ext cx="10363826" cy="342410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Какой новогодний десерт очень любим всеми? Вычеркни из кроссворда все ингредиенты для его приготовления, а из оставшихся букв составь слово.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194" name="Picture 2" descr="https://videouroki.net/uploaded_files/olympiad_data/2015-12-01_21-22-2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948" y="1763225"/>
            <a:ext cx="8412776" cy="4679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284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43405" y="221421"/>
            <a:ext cx="11698540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002060"/>
                </a:solidFill>
              </a:rPr>
              <a:t>Реши </a:t>
            </a:r>
            <a:r>
              <a:rPr lang="ru-RU" b="1" dirty="0">
                <a:solidFill>
                  <a:srgbClr val="002060"/>
                </a:solidFill>
              </a:rPr>
              <a:t>примеры, вставь буквы в ячейки с соответствующими решениями, и узнаешь, какая страна является исторической родиной елки. Древние племена в этой стране верили, что в ели живет дух леса, вот и старались умилостивить его, принося дары и украшая дерево.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9218" name="Picture 2" descr="https://videouroki.net/uploaded_files/olympiad_data/2015-12-01_21-22-3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6127" y="1715834"/>
            <a:ext cx="7145836" cy="502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3711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2880" y="321009"/>
            <a:ext cx="11788725" cy="14937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>
                <a:solidFill>
                  <a:srgbClr val="002060"/>
                </a:solidFill>
              </a:rPr>
              <a:t>Посмотри внимательно на компас: он указывает направления S (юг), E (восток), N (север), W (запад). Следуй согласно маршруту, указанному красной стрелкой внизу, по дороге собирай буквы, и узнаешь название маленького городка на самом полярном круге, где живет Дед Мороз (9 букв). </a:t>
            </a:r>
          </a:p>
        </p:txBody>
      </p:sp>
      <p:pic>
        <p:nvPicPr>
          <p:cNvPr id="11266" name="Picture 2" descr="https://videouroki.net/uploaded_files/olympiad_data/2015-12-01_21-23-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802" y="1748354"/>
            <a:ext cx="8306321" cy="510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867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11943471" cy="3424107"/>
          </a:xfrm>
        </p:spPr>
        <p:txBody>
          <a:bodyPr/>
          <a:lstStyle/>
          <a:p>
            <a:pPr algn="ctr"/>
            <a:r>
              <a:rPr lang="ru-RU" sz="1600" b="1" dirty="0">
                <a:solidFill>
                  <a:srgbClr val="002060"/>
                </a:solidFill>
              </a:rPr>
              <a:t>Кто из русских правителей издал особый указ, которым повелел соотечественникам гулять, радоваться и громко смеяться, кататься на санях</a:t>
            </a:r>
            <a:r>
              <a:rPr lang="ru-RU" sz="1600" b="1" dirty="0" smtClean="0">
                <a:solidFill>
                  <a:srgbClr val="002060"/>
                </a:solidFill>
              </a:rPr>
              <a:t>, плясать </a:t>
            </a:r>
            <a:r>
              <a:rPr lang="ru-RU" sz="1600" b="1" dirty="0">
                <a:solidFill>
                  <a:srgbClr val="002060"/>
                </a:solidFill>
              </a:rPr>
              <a:t>вокруг елки, устраивать кулачные бои и прочие зимние забавы?</a:t>
            </a:r>
            <a:endParaRPr lang="ru-RU" sz="1600" dirty="0">
              <a:solidFill>
                <a:srgbClr val="002060"/>
              </a:solidFill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Чтобы </a:t>
            </a:r>
            <a:r>
              <a:rPr lang="ru-RU" sz="1600" b="1" dirty="0">
                <a:solidFill>
                  <a:srgbClr val="002060"/>
                </a:solidFill>
              </a:rPr>
              <a:t>узнать имя, реши примеры в звездах и подбери соответствующие решениям буквы c помощью таблицы.</a:t>
            </a:r>
            <a:endParaRPr lang="ru-RU" sz="1600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2290" name="Picture 2" descr="https://videouroki.net/uploaded_files/olympiad_data/2015-12-01_21-23-3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6335" y="1783527"/>
            <a:ext cx="7521400" cy="228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72116" y="4212687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 </a:t>
            </a:r>
            <a:r>
              <a:rPr lang="ru-RU" b="1" dirty="0">
                <a:solidFill>
                  <a:srgbClr val="002060"/>
                </a:solidFill>
              </a:rPr>
              <a:t>Чтобы узнать цифру, найди все числа по их координатам и реши пример справа.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2292" name="Picture 4" descr="https://videouroki.net/uploaded_files/olympiad_data/2015-12-01_21-23-4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338" y="4859018"/>
            <a:ext cx="5409393" cy="1981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771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2871" y="230474"/>
            <a:ext cx="10363826" cy="342410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</a:rPr>
              <a:t>Не только традиции встречи Рождества и Нового года отличаются от страны к стране, но и имена «коллег» Деда Мороза. Разгадай новогодний кроссворд, чтобы получить шифр и расшифровать имена «коллег» в разных странах</a:t>
            </a:r>
            <a:r>
              <a:rPr lang="ru-RU" sz="1600" b="1" dirty="0"/>
              <a:t>.</a:t>
            </a:r>
            <a:endParaRPr lang="ru-RU" sz="1600" dirty="0"/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1. Как называется большая куча снега?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2. Нити фонариков на новогодней ели.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3. В чей костюм нарядился волк в мультфильме «Ну, погоди!»?</a:t>
            </a:r>
          </a:p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4. Транспорт Деда Мороза.</a:t>
            </a:r>
          </a:p>
          <a:p>
            <a:pPr marL="0" indent="0">
              <a:buNone/>
            </a:pP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Запиши полученные слова в таблицу </a:t>
            </a:r>
            <a:r>
              <a:rPr lang="ru-RU" sz="1600" b="1" u="sng" dirty="0">
                <a:solidFill>
                  <a:schemeClr val="accent1">
                    <a:lumMod val="50000"/>
                  </a:schemeClr>
                </a:solidFill>
              </a:rPr>
              <a:t>слева направо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</a:rPr>
              <a:t>, начиная с первого!</a:t>
            </a:r>
          </a:p>
          <a:p>
            <a:endParaRPr lang="ru-RU" dirty="0"/>
          </a:p>
        </p:txBody>
      </p:sp>
      <p:pic>
        <p:nvPicPr>
          <p:cNvPr id="14338" name="Picture 2" descr="https://videouroki.net/uploaded_files/olympiad_data/2015-12-01_21-26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8639" y="835847"/>
            <a:ext cx="3173361" cy="30004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s://videouroki.net/uploaded_files/olympiad_data/2015-12-01_21-26-1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6" y="4108041"/>
            <a:ext cx="6296025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5586" y="518856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А теперь расшифруй имена «коллег» Деда Мороза. Если даны два ряда цифр, то имя состоит из двух слов! Слова записываем строго через один пробел без каких-либо знаков препинания!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/>
              <a:t> </a:t>
            </a:r>
          </a:p>
        </p:txBody>
      </p:sp>
      <p:pic>
        <p:nvPicPr>
          <p:cNvPr id="14342" name="Picture 6" descr="https://videouroki.net/uploaded_files/olympiad_data/2015-12-01_21-26-2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564" y="4945675"/>
            <a:ext cx="2495550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https://videouroki.net/uploaded_files/olympiad_data/2015-12-01_21-26-5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3564" y="5566392"/>
            <a:ext cx="2505075" cy="504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6" name="Picture 10" descr="https://videouroki.net/uploaded_files/olympiad_data/2015-12-01_21-27-1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1611" y="6211878"/>
            <a:ext cx="35433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91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82108" y="0"/>
            <a:ext cx="12081849" cy="205388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Как </a:t>
            </a:r>
            <a:r>
              <a:rPr lang="ru-RU" sz="1800" b="1" dirty="0">
                <a:solidFill>
                  <a:srgbClr val="002060"/>
                </a:solidFill>
              </a:rPr>
              <a:t>известно, Дед Мороз и его «коллеги» из других стран приносят подарки только послушным детям. В Австрии, Венгрии, Словении и некоторых других странах Святого Николая сопровождает злой спутник, который засовывает капризных детей в мешок и уносит в свой жуткий замок. Посмотри на рисунки и вспомни имена этих персонажей. Из указанных букв составь имя злого спутника. </a:t>
            </a:r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10242" name="Picture 2" descr="https://videouroki.net/uploaded_files/olympiad_data/2015-12-01_21-22-4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027" y="1817659"/>
            <a:ext cx="10670142" cy="4933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902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46487" y="661183"/>
            <a:ext cx="10363826" cy="5903740"/>
          </a:xfrm>
        </p:spPr>
        <p:txBody>
          <a:bodyPr>
            <a:normAutofit/>
          </a:bodyPr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14399" y="705178"/>
            <a:ext cx="1076178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endParaRPr lang="ru-RU" sz="800" b="1" dirty="0">
              <a:solidFill>
                <a:schemeClr val="accent5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>
                <a:solidFill>
                  <a:srgbClr val="170296"/>
                </a:solidFill>
              </a:rPr>
              <a:t>Ответы вписывайте в презентацию, на титульном листе укажите название команды, </a:t>
            </a:r>
            <a:r>
              <a:rPr lang="ru-RU" sz="2400" b="1" dirty="0" smtClean="0">
                <a:solidFill>
                  <a:srgbClr val="170296"/>
                </a:solidFill>
              </a:rPr>
              <a:t>школу, </a:t>
            </a:r>
            <a:r>
              <a:rPr lang="ru-RU" sz="2400" b="1" dirty="0">
                <a:solidFill>
                  <a:srgbClr val="170296"/>
                </a:solidFill>
              </a:rPr>
              <a:t>класс и ФИО </a:t>
            </a:r>
            <a:r>
              <a:rPr lang="ru-RU" sz="2400" b="1" dirty="0" smtClean="0">
                <a:solidFill>
                  <a:srgbClr val="170296"/>
                </a:solidFill>
              </a:rPr>
              <a:t>руководителя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800" b="1" dirty="0">
              <a:solidFill>
                <a:srgbClr val="170296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800" b="1" dirty="0">
              <a:solidFill>
                <a:srgbClr val="170296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800" b="1" dirty="0">
              <a:solidFill>
                <a:srgbClr val="170296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800" b="1" dirty="0">
              <a:solidFill>
                <a:schemeClr val="accent5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>
                <a:solidFill>
                  <a:srgbClr val="170296"/>
                </a:solidFill>
              </a:rPr>
              <a:t>Выполненные задания присылайте на электронный адрес </a:t>
            </a:r>
            <a:r>
              <a:rPr lang="ru-RU" sz="2400" b="1" dirty="0" smtClean="0">
                <a:solidFill>
                  <a:srgbClr val="0070C0"/>
                </a:solidFill>
              </a:rPr>
              <a:t>byzova.1973@mail.ru</a:t>
            </a:r>
            <a:endParaRPr lang="ru-RU" sz="2400" b="1" dirty="0" smtClean="0">
              <a:solidFill>
                <a:srgbClr val="C00000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endParaRPr lang="ru-RU" sz="800" b="1" dirty="0">
              <a:solidFill>
                <a:srgbClr val="C00000"/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sz="2400" b="1" dirty="0">
                <a:solidFill>
                  <a:srgbClr val="002060"/>
                </a:solidFill>
              </a:rPr>
              <a:t>С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лучшими </a:t>
            </a:r>
            <a:r>
              <a:rPr lang="ru-RU" sz="2400" b="1" dirty="0">
                <a:solidFill>
                  <a:srgbClr val="170296"/>
                </a:solidFill>
              </a:rPr>
              <a:t>работами вы </a:t>
            </a:r>
            <a:r>
              <a:rPr lang="ru-RU" sz="2400" b="1" dirty="0">
                <a:solidFill>
                  <a:srgbClr val="170296"/>
                </a:solidFill>
              </a:rPr>
              <a:t>сможете познакомиться </a:t>
            </a:r>
            <a:r>
              <a:rPr lang="ru-RU" sz="2400" b="1" dirty="0" smtClean="0">
                <a:solidFill>
                  <a:srgbClr val="170296"/>
                </a:solidFill>
              </a:rPr>
              <a:t>и </a:t>
            </a:r>
            <a:r>
              <a:rPr lang="ru-RU" sz="2400" b="1" dirty="0">
                <a:solidFill>
                  <a:srgbClr val="170296"/>
                </a:solidFill>
              </a:rPr>
              <a:t>правильными ответами на сайте </a:t>
            </a:r>
            <a:r>
              <a:rPr lang="ru-RU" sz="2400" b="1" dirty="0" err="1" smtClean="0">
                <a:solidFill>
                  <a:srgbClr val="C00000"/>
                </a:solidFill>
              </a:rPr>
              <a:t>www</a:t>
            </a:r>
            <a:r>
              <a:rPr lang="ru-RU" sz="2400" b="1" dirty="0" smtClean="0">
                <a:solidFill>
                  <a:srgbClr val="C00000"/>
                </a:solidFill>
              </a:rPr>
              <a:t>.</a:t>
            </a:r>
            <a:r>
              <a:rPr lang="en-US" sz="2400" b="1" dirty="0" smtClean="0">
                <a:solidFill>
                  <a:srgbClr val="C00000"/>
                </a:solidFill>
              </a:rPr>
              <a:t>c</a:t>
            </a:r>
            <a:r>
              <a:rPr lang="ru-RU" sz="2400" b="1" dirty="0" smtClean="0">
                <a:solidFill>
                  <a:srgbClr val="C00000"/>
                </a:solidFill>
              </a:rPr>
              <a:t>vr-nu.ru </a:t>
            </a:r>
            <a:endParaRPr lang="ru-RU" sz="2400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405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42371" y="842348"/>
            <a:ext cx="10363826" cy="342410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Чем ангел украсил рождественскую елку, чтобы порадовать новорожденного Христа? Прочитай слова в левом столбике и подбери к ним рифмующиеся слова из правого столбика. Запиши буквы, не изменяя их порядок, и получишь слово-отгадку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s://videouroki.net/uploaded_files/olympiad_data/2015-12-01_21-21-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188" y="2794686"/>
            <a:ext cx="7408192" cy="3887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266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24656" y="351691"/>
            <a:ext cx="10363826" cy="3424107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Соедини оленей Санта-Клауса с ячейками, и узнаешь имя первого оленя в упряжке </a:t>
            </a:r>
            <a:r>
              <a:rPr lang="ru-RU" b="1" dirty="0" err="1">
                <a:solidFill>
                  <a:srgbClr val="002060"/>
                </a:solidFill>
              </a:rPr>
              <a:t>Санты</a:t>
            </a:r>
            <a:r>
              <a:rPr lang="ru-RU" b="1" dirty="0">
                <a:solidFill>
                  <a:srgbClr val="002060"/>
                </a:solidFill>
              </a:rPr>
              <a:t>, который своим ярким красным носом освещает небесный путь.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s://videouroki.net/uploaded_files/olympiad_data/2015-12-01_21-22-0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301" y="1536287"/>
            <a:ext cx="9158205" cy="5188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02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72197" y="536549"/>
            <a:ext cx="11042070" cy="3424107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В Камбодже живет не «брат», а «сестра» Деда Мороза, чье имя звучит как его «перевертыш». Выбери подходящий вариант и укажи в ответе только нужную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букву, 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например, а</a:t>
            </a:r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  <p:pic>
        <p:nvPicPr>
          <p:cNvPr id="5122" name="Picture 2" descr="https://videouroki.net/uploaded_files/olympiad_data/2015-12-01_21-21-4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298" y="1939113"/>
            <a:ext cx="4824313" cy="4684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98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1" y="121833"/>
            <a:ext cx="12027877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В каждой рамке найди лишнее слово и запомни букву, под которой это слово стоит. В результате составь новое слово – страну, в которой в новогоднюю ночь бросают в домашний очаг побеги бамбука для отпугивания злых духов треском и шипением.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7410" name="Picture 2" descr="https://videouroki.net/uploaded_files/olympiad_data/2015-12-05_11-59-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56" y="2291712"/>
            <a:ext cx="12095495" cy="2083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88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3529" y="302903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Сколько отличий ты видишь на картинках? </a:t>
            </a:r>
            <a:br>
              <a:rPr lang="ru-RU" b="1" dirty="0">
                <a:solidFill>
                  <a:schemeClr val="accent1">
                    <a:lumMod val="50000"/>
                  </a:schemeClr>
                </a:solidFill>
              </a:rPr>
            </a:b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9458" name="Picture 2" descr="https://videouroki.net/uploaded_files/olympiad_data/2015-11-18_19-36-5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22687"/>
            <a:ext cx="12153748" cy="450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627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2880" y="167100"/>
            <a:ext cx="11844997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Прослушай песенку «В лесу родилась елочка» и расположи картинки в том порядке, в котором они упоминались в песенке. В ответе укажи последовательность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букв.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Например,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</a:rPr>
              <a:t>гавб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482" name="Picture 2" descr="https://videouroki.net/uploaded_files/olympiad_data/2015-11-18_19-37-5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4" y="1593671"/>
            <a:ext cx="12180046" cy="4921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3569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3551" y="-285360"/>
            <a:ext cx="11223172" cy="1325563"/>
          </a:xfrm>
        </p:spPr>
        <p:txBody>
          <a:bodyPr>
            <a:normAutofit/>
          </a:bodyPr>
          <a:lstStyle/>
          <a:p>
            <a:r>
              <a:rPr lang="ru-RU" sz="1400" b="1" dirty="0">
                <a:solidFill>
                  <a:srgbClr val="002060"/>
                </a:solidFill>
                <a:latin typeface="Arial Black" pitchFamily="34" charset="0"/>
              </a:rPr>
              <a:t>На </a:t>
            </a: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картинке </a:t>
            </a:r>
            <a:r>
              <a:rPr lang="ru-RU" sz="1400" b="1" dirty="0">
                <a:solidFill>
                  <a:srgbClr val="002060"/>
                </a:solidFill>
                <a:latin typeface="Arial Black" pitchFamily="34" charset="0"/>
              </a:rPr>
              <a:t>надо найти снежинку, которая отличается от остальных.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13230" y="2972248"/>
            <a:ext cx="5130242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Ваша задача сделать красивую снежинку своими руками (будет приветствоваться оригинальное </a:t>
            </a:r>
            <a:r>
              <a:rPr lang="ru-RU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авторское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решение)</a:t>
            </a:r>
          </a:p>
          <a:p>
            <a:pPr marL="285750" indent="-285750">
              <a:buFont typeface="Wingdings" pitchFamily="2" charset="2"/>
              <a:buChar char="v"/>
            </a:pPr>
            <a:endParaRPr lang="ru-RU" sz="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Фотографию работы  вместе с  ответами присылайте на электронный адрес </a:t>
            </a:r>
            <a:r>
              <a:rPr lang="ru-RU" b="1" dirty="0">
                <a:solidFill>
                  <a:srgbClr val="C00000"/>
                </a:solidFill>
                <a:latin typeface="Arial Black" pitchFamily="34" charset="0"/>
                <a:cs typeface="Times New Roman" pitchFamily="18" charset="0"/>
              </a:rPr>
              <a:t>byzova.1973@mail.ru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до </a:t>
            </a:r>
            <a:r>
              <a:rPr lang="ru-RU" b="1" dirty="0" smtClean="0">
                <a:solidFill>
                  <a:srgbClr val="170296"/>
                </a:solidFill>
                <a:latin typeface="Arial Black" pitchFamily="34" charset="0"/>
                <a:cs typeface="Times New Roman" pitchFamily="18" charset="0"/>
              </a:rPr>
              <a:t>21.12.2020 года</a:t>
            </a:r>
          </a:p>
          <a:p>
            <a:endParaRPr lang="ru-RU" sz="8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 smtClean="0">
                <a:solidFill>
                  <a:srgbClr val="170296"/>
                </a:solidFill>
                <a:latin typeface="Arial Black" pitchFamily="34" charset="0"/>
                <a:cs typeface="Times New Roman" pitchFamily="18" charset="0"/>
              </a:rPr>
              <a:t>24.12.2020 года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вы сможете познакомиться со всеми работами и правильными ответами на сайте</a:t>
            </a:r>
            <a:r>
              <a:rPr lang="ru-RU" dirty="0"/>
              <a:t> </a:t>
            </a:r>
            <a:r>
              <a:rPr lang="ru-RU" dirty="0" smtClean="0">
                <a:solidFill>
                  <a:srgbClr val="C00000"/>
                </a:solidFill>
                <a:latin typeface="Arial Black" pitchFamily="34" charset="0"/>
              </a:rPr>
              <a:t> www.сvr-nu.ru</a:t>
            </a:r>
            <a:r>
              <a:rPr lang="ru-RU" dirty="0" smtClean="0"/>
              <a:t> 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Головоломка на внимательность. Снежин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344" y="963196"/>
            <a:ext cx="6506469" cy="2955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13230" y="940922"/>
            <a:ext cx="458160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rgbClr val="002060"/>
                </a:solidFill>
              </a:rPr>
              <a:t>Исследованием снежинок занимался физик из Калифорнийского технологического института Кеннет </a:t>
            </a:r>
            <a:r>
              <a:rPr lang="ru-RU" b="1" dirty="0" err="1">
                <a:solidFill>
                  <a:srgbClr val="002060"/>
                </a:solidFill>
              </a:rPr>
              <a:t>Либбрехт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и в ходе исследования выяснил, что в природе не </a:t>
            </a:r>
            <a:r>
              <a:rPr lang="ru-RU" b="1" dirty="0">
                <a:solidFill>
                  <a:srgbClr val="002060"/>
                </a:solidFill>
              </a:rPr>
              <a:t>бывает двух одинаковых </a:t>
            </a:r>
            <a:r>
              <a:rPr lang="ru-RU" b="1" dirty="0" smtClean="0">
                <a:solidFill>
                  <a:srgbClr val="002060"/>
                </a:solidFill>
              </a:rPr>
              <a:t>снежинок.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528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2760" y="182418"/>
            <a:ext cx="10364451" cy="1596177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Конкурс «</a:t>
            </a:r>
            <a:r>
              <a:rPr lang="ru-RU" dirty="0" err="1" smtClean="0">
                <a:solidFill>
                  <a:srgbClr val="002060"/>
                </a:solidFill>
                <a:latin typeface="Arial Black" pitchFamily="34" charset="0"/>
              </a:rPr>
              <a:t>ЭкоЁлка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 2020»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85639" y="1326083"/>
            <a:ext cx="10363826" cy="3424107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Хотите </a:t>
            </a:r>
            <a:r>
              <a:rPr lang="ru-RU" dirty="0">
                <a:solidFill>
                  <a:srgbClr val="002060"/>
                </a:solidFill>
                <a:latin typeface="Arial Black" pitchFamily="34" charset="0"/>
              </a:rPr>
              <a:t>попробовать себя в роли модного дизайнера? Лучшее время для этого – Новогодние каникулы! Одно из правил разумного потребления: из использованных и старых вещей сделать что-то новое! Участникам предлагается создать новогоднее дерево и праздничные украшения без ущерба для природы.…  и фото экспоната прислать </a:t>
            </a:r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нам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96949" y="5018322"/>
            <a:ext cx="11774658" cy="138499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</a:rPr>
              <a:t>Все творческие работы необходимо </a:t>
            </a:r>
            <a:r>
              <a:rPr lang="ru-RU" sz="2400" b="1" dirty="0" smtClean="0">
                <a:solidFill>
                  <a:srgbClr val="002060"/>
                </a:solidFill>
              </a:rPr>
              <a:t>от </a:t>
            </a:r>
            <a:r>
              <a:rPr lang="ru-RU" sz="2400" b="1" dirty="0" err="1" smtClean="0">
                <a:solidFill>
                  <a:srgbClr val="002060"/>
                </a:solidFill>
              </a:rPr>
              <a:t>правлять</a:t>
            </a:r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>
                <a:solidFill>
                  <a:srgbClr val="002060"/>
                </a:solidFill>
              </a:rPr>
              <a:t>на </a:t>
            </a:r>
            <a:r>
              <a:rPr lang="ru-RU" sz="2400" b="1" dirty="0" err="1">
                <a:solidFill>
                  <a:srgbClr val="002060"/>
                </a:solidFill>
              </a:rPr>
              <a:t>эл.почту</a:t>
            </a:r>
            <a:r>
              <a:rPr lang="ru-RU" sz="2400" b="1" dirty="0">
                <a:solidFill>
                  <a:srgbClr val="002060"/>
                </a:solidFill>
              </a:rPr>
              <a:t> </a:t>
            </a:r>
            <a:endParaRPr lang="ru-RU" sz="24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3600" b="1" dirty="0" err="1" smtClean="0">
                <a:solidFill>
                  <a:srgbClr val="002060"/>
                </a:solidFill>
                <a:hlinkClick r:id="rId2"/>
              </a:rPr>
              <a:t>kanikul</a:t>
            </a:r>
            <a:r>
              <a:rPr lang="ru-RU" sz="3600" b="1" dirty="0">
                <a:solidFill>
                  <a:srgbClr val="002060"/>
                </a:solidFill>
                <a:hlinkClick r:id="rId2"/>
              </a:rPr>
              <a:t>-</a:t>
            </a:r>
            <a:r>
              <a:rPr lang="en-US" sz="3600" b="1" dirty="0" err="1">
                <a:solidFill>
                  <a:srgbClr val="002060"/>
                </a:solidFill>
                <a:hlinkClick r:id="rId2"/>
              </a:rPr>
              <a:t>cvr</a:t>
            </a:r>
            <a:r>
              <a:rPr lang="ru-RU" sz="3600" b="1" dirty="0">
                <a:solidFill>
                  <a:srgbClr val="002060"/>
                </a:solidFill>
                <a:hlinkClick r:id="rId2"/>
              </a:rPr>
              <a:t>@</a:t>
            </a:r>
            <a:r>
              <a:rPr lang="en-US" sz="3600" b="1" dirty="0">
                <a:solidFill>
                  <a:srgbClr val="002060"/>
                </a:solidFill>
                <a:hlinkClick r:id="rId2"/>
              </a:rPr>
              <a:t>mail</a:t>
            </a:r>
            <a:r>
              <a:rPr lang="ru-RU" sz="3600" b="1" dirty="0">
                <a:solidFill>
                  <a:srgbClr val="002060"/>
                </a:solidFill>
                <a:hlinkClick r:id="rId2"/>
              </a:rPr>
              <a:t>.</a:t>
            </a:r>
            <a:r>
              <a:rPr lang="en-US" sz="3600" b="1" dirty="0" err="1" smtClean="0">
                <a:solidFill>
                  <a:srgbClr val="002060"/>
                </a:solidFill>
                <a:hlinkClick r:id="rId2"/>
              </a:rPr>
              <a:t>ru</a:t>
            </a:r>
            <a:r>
              <a:rPr lang="ru-RU" sz="3600" b="1" dirty="0" smtClean="0">
                <a:solidFill>
                  <a:srgbClr val="002060"/>
                </a:solidFill>
              </a:rPr>
              <a:t> </a:t>
            </a:r>
          </a:p>
          <a:p>
            <a:pPr algn="ctr"/>
            <a:r>
              <a:rPr lang="ru-RU" sz="2400" b="1" dirty="0">
                <a:solidFill>
                  <a:srgbClr val="002060"/>
                </a:solidFill>
                <a:latin typeface="Arial Black" pitchFamily="34" charset="0"/>
              </a:rPr>
              <a:t>до </a:t>
            </a:r>
            <a:r>
              <a:rPr lang="ru-RU" sz="2400" b="1" dirty="0" smtClean="0">
                <a:solidFill>
                  <a:srgbClr val="002060"/>
                </a:solidFill>
                <a:latin typeface="Arial Black" pitchFamily="34" charset="0"/>
              </a:rPr>
              <a:t>08.01.2021г </a:t>
            </a:r>
            <a:r>
              <a:rPr lang="ru-RU" sz="2400" b="1" dirty="0" smtClean="0">
                <a:solidFill>
                  <a:srgbClr val="002060"/>
                </a:solidFill>
              </a:rPr>
              <a:t>с </a:t>
            </a:r>
            <a:r>
              <a:rPr lang="ru-RU" sz="2400" b="1" dirty="0">
                <a:solidFill>
                  <a:srgbClr val="002060"/>
                </a:solidFill>
              </a:rPr>
              <a:t>пометкой </a:t>
            </a:r>
            <a:r>
              <a:rPr lang="ru-RU" sz="2400" b="1" dirty="0" smtClean="0">
                <a:solidFill>
                  <a:srgbClr val="002060"/>
                </a:solidFill>
              </a:rPr>
              <a:t>«</a:t>
            </a:r>
            <a:r>
              <a:rPr lang="ru-RU" sz="2400" b="1" dirty="0" err="1" smtClean="0">
                <a:solidFill>
                  <a:srgbClr val="002060"/>
                </a:solidFill>
              </a:rPr>
              <a:t>ЭкоЁлка</a:t>
            </a:r>
            <a:r>
              <a:rPr lang="ru-RU" sz="2400" b="1" dirty="0" smtClean="0">
                <a:solidFill>
                  <a:srgbClr val="002060"/>
                </a:solidFill>
              </a:rPr>
              <a:t> 2020»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0670" y="4065562"/>
            <a:ext cx="10466363" cy="923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 Black" pitchFamily="34" charset="0"/>
              </a:rPr>
              <a:t>Предлагаем принять участие в муниципальном конкурсе «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ДОМАШНИЙ </a:t>
            </a:r>
            <a:r>
              <a:rPr lang="ru-RU" b="1" dirty="0">
                <a:solidFill>
                  <a:srgbClr val="002060"/>
                </a:solidFill>
                <a:latin typeface="Arial Black" pitchFamily="34" charset="0"/>
              </a:rPr>
              <a:t>НОВЫЙ 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ГОД». Нужно индивидуально или группой сделать </a:t>
            </a:r>
            <a:r>
              <a:rPr lang="ru-RU" b="1" dirty="0" err="1" smtClean="0">
                <a:solidFill>
                  <a:srgbClr val="002060"/>
                </a:solidFill>
                <a:latin typeface="Arial Black" pitchFamily="34" charset="0"/>
              </a:rPr>
              <a:t>экоелочку</a:t>
            </a:r>
            <a:r>
              <a:rPr lang="ru-RU" b="1" dirty="0" smtClean="0">
                <a:solidFill>
                  <a:srgbClr val="002060"/>
                </a:solidFill>
                <a:latin typeface="Arial Black" pitchFamily="34" charset="0"/>
              </a:rPr>
              <a:t>, материал и техника выполнения на ваш вкус.</a:t>
            </a:r>
            <a:endParaRPr lang="ru-RU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92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782" y="309489"/>
            <a:ext cx="7522152" cy="2504049"/>
          </a:xfrm>
        </p:spPr>
        <p:txBody>
          <a:bodyPr>
            <a:normAutofit fontScale="90000"/>
          </a:bodyPr>
          <a:lstStyle/>
          <a:p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Мы пришли в эту жизнь жить и радоваться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.!</a:t>
            </a:r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1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Радоваться успехам родных, близких, друзей! 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Радоваться </a:t>
            </a:r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жизни!</a:t>
            </a:r>
            <a:br>
              <a:rPr lang="ru-RU" sz="1600" dirty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600" dirty="0">
                <a:solidFill>
                  <a:srgbClr val="002060"/>
                </a:solidFill>
                <a:latin typeface="Arial Black" pitchFamily="34" charset="0"/>
              </a:rPr>
              <a:t>А это тоже нужно уметь делать. Все в наших руках</a:t>
            </a: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>!</a:t>
            </a:r>
            <a:b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  <a:t/>
            </a:r>
            <a:br>
              <a:rPr lang="ru-RU" sz="16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мое </a:t>
            </a:r>
            <a:r>
              <a:rPr lang="ru-RU" sz="2400" dirty="0">
                <a:solidFill>
                  <a:srgbClr val="002060"/>
                </a:solidFill>
                <a:latin typeface="Arial Black" pitchFamily="34" charset="0"/>
              </a:rPr>
              <a:t>зимнее счастье, которое радует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... </a:t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Придумайте на каждую букву слово, за что вы любите зиму</a:t>
            </a:r>
            <a:r>
              <a:rPr lang="en-US" sz="2400" dirty="0" smtClean="0">
                <a:solidFill>
                  <a:srgbClr val="002060"/>
                </a:solidFill>
                <a:latin typeface="Arial Black" pitchFamily="34" charset="0"/>
              </a:rPr>
              <a:t>?</a:t>
            </a:r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  <a:b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rgbClr val="002060"/>
                </a:solidFill>
                <a:latin typeface="Arial Black" pitchFamily="34" charset="0"/>
              </a:rPr>
              <a:t>(СЛОВА НЕ ДОЛЖНЫ ПОВТОРЯТЬСЯ)</a:t>
            </a:r>
            <a:endParaRPr lang="ru-RU" sz="1200" dirty="0">
              <a:solidFill>
                <a:srgbClr val="002060"/>
              </a:solidFill>
              <a:latin typeface="Arial Black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37332" y="787791"/>
            <a:ext cx="10363826" cy="446883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Ч-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Е-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М-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chemeClr val="accent5"/>
                </a:solidFill>
                <a:latin typeface="Arial Black" pitchFamily="34" charset="0"/>
              </a:rPr>
              <a:t>Н-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chemeClr val="accent5"/>
                </a:solidFill>
                <a:latin typeface="Arial Black" pitchFamily="34" charset="0"/>
              </a:rPr>
              <a:t>А-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chemeClr val="accent5"/>
                </a:solidFill>
                <a:latin typeface="Arial Black" pitchFamily="34" charset="0"/>
              </a:rPr>
              <a:t>С-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Р-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А-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Д-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У-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Е-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B050"/>
                </a:solidFill>
                <a:latin typeface="Arial Black" pitchFamily="34" charset="0"/>
              </a:rPr>
              <a:t>Т</a:t>
            </a: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З-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И-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М-</a:t>
            </a:r>
          </a:p>
          <a:p>
            <a:pPr>
              <a:lnSpc>
                <a:spcPct val="100000"/>
              </a:lnSpc>
            </a:pPr>
            <a:r>
              <a:rPr lang="ru-RU" sz="1400" b="1" dirty="0" smtClean="0">
                <a:solidFill>
                  <a:srgbClr val="002060"/>
                </a:solidFill>
                <a:latin typeface="Arial Black" pitchFamily="34" charset="0"/>
              </a:rPr>
              <a:t>А-</a:t>
            </a:r>
          </a:p>
          <a:p>
            <a:pPr marL="0" indent="0">
              <a:lnSpc>
                <a:spcPct val="100000"/>
              </a:lnSpc>
              <a:buNone/>
            </a:pPr>
            <a:endParaRPr lang="ru-RU" sz="1400" b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92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videouroki.net/uploaded_files/olympiad_data/2015-12-01_21-21-17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435" y="2533482"/>
            <a:ext cx="8849350" cy="343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22364" y="466095"/>
            <a:ext cx="922840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Разгадайте </a:t>
            </a:r>
            <a:r>
              <a:rPr lang="ru-RU" sz="2400" b="1" dirty="0">
                <a:solidFill>
                  <a:srgbClr val="002060"/>
                </a:solidFill>
              </a:rPr>
              <a:t>ребус, и </a:t>
            </a:r>
            <a:r>
              <a:rPr lang="ru-RU" sz="2400" b="1" dirty="0" smtClean="0">
                <a:solidFill>
                  <a:srgbClr val="002060"/>
                </a:solidFill>
              </a:rPr>
              <a:t>узнаете, </a:t>
            </a:r>
            <a:r>
              <a:rPr lang="ru-RU" sz="2400" b="1" dirty="0">
                <a:solidFill>
                  <a:srgbClr val="002060"/>
                </a:solidFill>
              </a:rPr>
              <a:t>как называлось одно очень древнее изобретение человечества. Оно отображает круговорот явлений природы, связанный с движением Солнца, Луны и </a:t>
            </a:r>
            <a:r>
              <a:rPr lang="ru-RU" sz="2400" b="1" dirty="0" smtClean="0">
                <a:solidFill>
                  <a:srgbClr val="002060"/>
                </a:solidFill>
              </a:rPr>
              <a:t>звезд</a:t>
            </a:r>
            <a:endParaRPr lang="ru-RU" sz="2400" dirty="0">
              <a:solidFill>
                <a:srgbClr val="002060"/>
              </a:solidFill>
            </a:endParaRP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433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96358" y="567558"/>
            <a:ext cx="1036382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rgbClr val="002060"/>
                </a:solidFill>
              </a:rPr>
              <a:t>Древнерусское название этого месяца — </a:t>
            </a:r>
            <a:r>
              <a:rPr lang="ru-RU" b="1" dirty="0" err="1">
                <a:solidFill>
                  <a:srgbClr val="002060"/>
                </a:solidFill>
              </a:rPr>
              <a:t>стужало</a:t>
            </a:r>
            <a:r>
              <a:rPr lang="ru-RU" b="1" dirty="0">
                <a:solidFill>
                  <a:srgbClr val="002060"/>
                </a:solidFill>
              </a:rPr>
              <a:t>. Вычеркни месяцы, а из оставшихся букв составь слово-отгадку. 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098" name="Picture 2" descr="https://videouroki.net/uploaded_files/olympiad_data/2015-12-01_21-21-3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2868" y="1538022"/>
            <a:ext cx="8060788" cy="454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626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58961">
            <a:off x="280508" y="3789716"/>
            <a:ext cx="3047877" cy="289971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54452" y="-141138"/>
            <a:ext cx="10364451" cy="1596177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Народные зимние приметы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1200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Вставьте пропущенные слова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1448" y="989766"/>
            <a:ext cx="10533140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Зима без снега, значит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лето___  _____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Если дым из труб дома идет столбом, то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ждите ___________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Когда днем стоит трескучий мороз, а к вечеру потеплело, то будет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________  __________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Яркие, блестящие звезды обещают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___________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Как Новый год встретишь, так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____  ___   ______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Теплая погода в декабре предвещает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______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зиму и запоздалую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________весну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Снежная погода в течение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января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 частыми снегопадами и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метелями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обещает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_______   _______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 середине лета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Тепло в течение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февраля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означает, что весна будет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______,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даже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 ________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Если в конце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февраля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висят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_______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сосульки, то весна будет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_______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351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8138" y="176153"/>
            <a:ext cx="11771942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Согласитесь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или нет с утверждениями,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следуя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 стрелкам,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собирайте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по дороге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буквы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и  узнаете автора известной зимней сказки. </a:t>
            </a:r>
            <a:endParaRPr lang="ru-RU" dirty="0"/>
          </a:p>
        </p:txBody>
      </p:sp>
      <p:pic>
        <p:nvPicPr>
          <p:cNvPr id="15362" name="Picture 2" descr="https://videouroki.net/uploaded_files/olympiad_data/2015-11-18_19-45-2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840" y="1042169"/>
            <a:ext cx="9745434" cy="550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3990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11999742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Печкин говорил: «У нас зимой национальная деревенская одежда: тулуп, штаны ватные, шапка на меху и ……». Вычеркни все слова справа из кроссворда, а из оставшихся букв составь слово, и узнаешь, что еще носят в деревне зимой. </a:t>
            </a:r>
          </a:p>
        </p:txBody>
      </p:sp>
      <p:pic>
        <p:nvPicPr>
          <p:cNvPr id="16386" name="Picture 2" descr="https://videouroki.net/uploaded_files/olympiad_data/2015-11-18_19-44-59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5050" y="1612544"/>
            <a:ext cx="9729276" cy="5050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732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15833" y="348169"/>
            <a:ext cx="11597976" cy="3424107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Медвежонок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из «Зимней сказки» заболел, т.к. наелся снега. Какие из этих советов нужно соблюдать, чтобы не болеть зимой? В ответе укажи цифры в порядке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возрастания.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8434" name="Picture 2" descr="https://videouroki.net/uploaded_files/olympiad_data/2015-11-18_19-36-3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250" y="1512998"/>
            <a:ext cx="9759131" cy="5345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850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1C647B"/>
      </a:dk2>
      <a:lt2>
        <a:srgbClr val="98B7D3"/>
      </a:lt2>
      <a:accent1>
        <a:srgbClr val="274FA4"/>
      </a:accent1>
      <a:accent2>
        <a:srgbClr val="48A8D0"/>
      </a:accent2>
      <a:accent3>
        <a:srgbClr val="53B18F"/>
      </a:accent3>
      <a:accent4>
        <a:srgbClr val="D78D38"/>
      </a:accent4>
      <a:accent5>
        <a:srgbClr val="BA3F51"/>
      </a:accent5>
      <a:accent6>
        <a:srgbClr val="AE52D9"/>
      </a:accent6>
      <a:hlink>
        <a:srgbClr val="2AA2DA"/>
      </a:hlink>
      <a:folHlink>
        <a:srgbClr val="76A3B8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Droplet" id="{8984A317-299A-4E50-B45D-BFC9EDE2337A}" vid="{DEB094D4-7FD8-4F86-93D5-B0F1341EF58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TC104033925[[fn=Капля]]</Template>
  <TotalTime>343</TotalTime>
  <Words>1254</Words>
  <Application>Microsoft Office PowerPoint</Application>
  <PresentationFormat>Произвольный</PresentationFormat>
  <Paragraphs>117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Капля</vt:lpstr>
      <vt:lpstr>конкурсная программа «Снегопад» </vt:lpstr>
      <vt:lpstr>Презентация PowerPoint</vt:lpstr>
      <vt:lpstr>Мы пришли в эту жизнь жить и радоваться.! Радоваться успехам родных, близких, друзей!  Радоваться жизни! А это тоже нужно уметь делать. Все в наших руках!  мое зимнее счастье, которое радует...  Придумайте на каждую букву слово, за что вы любите зиму?  (СЛОВА НЕ ДОЛЖНЫ ПОВТОРЯТЬСЯ)</vt:lpstr>
      <vt:lpstr>Презентация PowerPoint</vt:lpstr>
      <vt:lpstr>Презентация PowerPoint</vt:lpstr>
      <vt:lpstr>Народные зимние приметы Вставьте пропущенные слова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 картинке надо найти снежинку, которая отличается от остальных. </vt:lpstr>
      <vt:lpstr>Конкурс «ЭкоЁлка 2020»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Людмила</dc:creator>
  <cp:lastModifiedBy>user</cp:lastModifiedBy>
  <cp:revision>46</cp:revision>
  <dcterms:created xsi:type="dcterms:W3CDTF">2014-11-05T14:06:54Z</dcterms:created>
  <dcterms:modified xsi:type="dcterms:W3CDTF">2022-08-29T10:28:42Z</dcterms:modified>
</cp:coreProperties>
</file>