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73" r:id="rId2"/>
    <p:sldId id="260" r:id="rId3"/>
    <p:sldId id="261" r:id="rId4"/>
    <p:sldId id="267" r:id="rId5"/>
    <p:sldId id="268" r:id="rId6"/>
    <p:sldId id="272" r:id="rId7"/>
    <p:sldId id="270" r:id="rId8"/>
    <p:sldId id="274" r:id="rId9"/>
    <p:sldId id="259" r:id="rId10"/>
    <p:sldId id="275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72390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Профориентационная</a:t>
            </a:r>
            <a:r>
              <a:rPr lang="ru-RU" dirty="0" smtClean="0"/>
              <a:t> работа в процессе обучения сельскохозяйственному труду детей с ОВЗ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97152"/>
            <a:ext cx="7239000" cy="18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учитель </a:t>
            </a:r>
            <a:r>
              <a:rPr lang="ru-RU" dirty="0" smtClean="0"/>
              <a:t>ПТП «Сельскохозяйственный труд (растениеводство)» ГКОУ «Школа – интернат «</a:t>
            </a:r>
            <a:r>
              <a:rPr lang="ru-RU" dirty="0" smtClean="0"/>
              <a:t>Радуга»</a:t>
            </a:r>
          </a:p>
          <a:p>
            <a:pPr marL="0" indent="0">
              <a:buNone/>
            </a:pPr>
            <a:r>
              <a:rPr lang="ru-RU" dirty="0" smtClean="0"/>
              <a:t>Румянцева </a:t>
            </a:r>
            <a:r>
              <a:rPr lang="ru-RU" dirty="0" smtClean="0"/>
              <a:t>Жанна Александровна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84984"/>
            <a:ext cx="4437755" cy="3328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47" y="427513"/>
            <a:ext cx="3971517" cy="2978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467544" y="836712"/>
            <a:ext cx="7239000" cy="484632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92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03" y="1052736"/>
            <a:ext cx="7822446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5013176"/>
            <a:ext cx="1954560" cy="14425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2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3" y="980728"/>
            <a:ext cx="8832980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980728"/>
            <a:ext cx="7239000" cy="50405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91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32" y="548680"/>
            <a:ext cx="6043531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01008"/>
            <a:ext cx="5447494" cy="3023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429000"/>
            <a:ext cx="5815918" cy="3247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0647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7"/>
            <a:ext cx="7200800" cy="605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7488832" cy="605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Геннадий\Рабочий стол\IMG_27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344816" cy="590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24744"/>
            <a:ext cx="3996444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3402378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4253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635713" cy="4846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44824"/>
            <a:ext cx="3543858" cy="4725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421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141</TotalTime>
  <Words>29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Профориентационная работа в процессе обучения сельскохозяйственному труду детей с ОВЗ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ТЕМА: РОЛЬ СЕЛЬСКОХОЗЯЙСТВЕННОГО ТРУДА В ПРЕДПРОФИЛЬНОЙ ПОДГОТОВКЕ ВОСПИТАННИКОВ С ОВЗ.</dc:title>
  <dc:creator>Директор</dc:creator>
  <cp:lastModifiedBy>selhoztrud</cp:lastModifiedBy>
  <cp:revision>23</cp:revision>
  <dcterms:created xsi:type="dcterms:W3CDTF">2019-08-13T22:44:12Z</dcterms:created>
  <dcterms:modified xsi:type="dcterms:W3CDTF">2020-12-03T23:27:46Z</dcterms:modified>
</cp:coreProperties>
</file>